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11"/>
  </p:notesMasterIdLst>
  <p:sldIdLst>
    <p:sldId id="368" r:id="rId2"/>
    <p:sldId id="308" r:id="rId3"/>
    <p:sldId id="392" r:id="rId4"/>
    <p:sldId id="389" r:id="rId5"/>
    <p:sldId id="388" r:id="rId6"/>
    <p:sldId id="393" r:id="rId7"/>
    <p:sldId id="394" r:id="rId8"/>
    <p:sldId id="395" r:id="rId9"/>
    <p:sldId id="391" r:id="rId10"/>
  </p:sldIdLst>
  <p:sldSz cx="9144000" cy="5715000" type="screen16x1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E489"/>
    <a:srgbClr val="FFFF89"/>
    <a:srgbClr val="FFFFBD"/>
    <a:srgbClr val="FF001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2660"/>
    <p:restoredTop sz="94917"/>
  </p:normalViewPr>
  <p:slideViewPr>
    <p:cSldViewPr snapToGrid="0">
      <p:cViewPr varScale="1">
        <p:scale>
          <a:sx n="172" d="100"/>
          <a:sy n="172" d="100"/>
        </p:scale>
        <p:origin x="448" y="48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AU"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A7FF27B-557D-334F-8D5E-B327C5A298E9}" type="datetimeFigureOut">
              <a:rPr lang="en-AU" smtClean="0"/>
              <a:t>24/10/2025</a:t>
            </a:fld>
            <a:endParaRPr lang="en-AU" dirty="0"/>
          </a:p>
        </p:txBody>
      </p:sp>
      <p:sp>
        <p:nvSpPr>
          <p:cNvPr id="4" name="Slide Image Placeholder 3"/>
          <p:cNvSpPr>
            <a:spLocks noGrp="1" noRot="1" noChangeAspect="1"/>
          </p:cNvSpPr>
          <p:nvPr>
            <p:ph type="sldImg" idx="2"/>
          </p:nvPr>
        </p:nvSpPr>
        <p:spPr>
          <a:xfrm>
            <a:off x="960438" y="1143000"/>
            <a:ext cx="4937125" cy="3086100"/>
          </a:xfrm>
          <a:prstGeom prst="rect">
            <a:avLst/>
          </a:prstGeom>
          <a:noFill/>
          <a:ln w="12700">
            <a:solidFill>
              <a:prstClr val="black"/>
            </a:solidFill>
          </a:ln>
        </p:spPr>
        <p:txBody>
          <a:bodyPr vert="horz" lIns="91440" tIns="45720" rIns="91440" bIns="45720" rtlCol="0" anchor="ctr"/>
          <a:lstStyle/>
          <a:p>
            <a:endParaRPr lang="en-AU"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AU"/>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AU"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E05C736-FAD4-1E4D-89A5-433D4AA2963B}" type="slidenum">
              <a:rPr lang="en-AU" smtClean="0"/>
              <a:t>‹#›</a:t>
            </a:fld>
            <a:endParaRPr lang="en-AU" dirty="0"/>
          </a:p>
        </p:txBody>
      </p:sp>
    </p:spTree>
    <p:extLst>
      <p:ext uri="{BB962C8B-B14F-4D97-AF65-F5344CB8AC3E}">
        <p14:creationId xmlns:p14="http://schemas.microsoft.com/office/powerpoint/2010/main" val="11378326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6E05C736-FAD4-1E4D-89A5-433D4AA2963B}" type="slidenum">
              <a:rPr kumimoji="0" lang="en-AU"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a:t>
            </a:fld>
            <a:endParaRPr kumimoji="0" lang="en-AU" sz="1200" b="0" i="0" u="none" strike="noStrike" kern="1200" cap="none" spc="0" normalizeH="0" baseline="0" noProof="0" dirty="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322780416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71CABF9-DE03-BA58-315C-53E34E95987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8065EDD-3B8C-81C9-5C5F-8A1DBECFA8A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D88E092-233D-41FA-93E9-533FF1CF6B18}"/>
              </a:ext>
            </a:extLst>
          </p:cNvPr>
          <p:cNvSpPr>
            <a:spLocks noGrp="1"/>
          </p:cNvSpPr>
          <p:nvPr>
            <p:ph type="body" idx="1"/>
          </p:nvPr>
        </p:nvSpPr>
        <p:spPr/>
        <p:txBody>
          <a:bodyPr/>
          <a:lstStyle/>
          <a:p>
            <a:endParaRPr lang="en-AU" dirty="0"/>
          </a:p>
        </p:txBody>
      </p:sp>
      <p:sp>
        <p:nvSpPr>
          <p:cNvPr id="4" name="Slide Number Placeholder 3">
            <a:extLst>
              <a:ext uri="{FF2B5EF4-FFF2-40B4-BE49-F238E27FC236}">
                <a16:creationId xmlns:a16="http://schemas.microsoft.com/office/drawing/2014/main" id="{A6D83EBE-0D20-A4DD-6582-0216C98C4D60}"/>
              </a:ext>
            </a:extLst>
          </p:cNvPr>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6E05C736-FAD4-1E4D-89A5-433D4AA2963B}" type="slidenum">
              <a:rPr kumimoji="0" lang="en-AU"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3</a:t>
            </a:fld>
            <a:endParaRPr kumimoji="0" lang="en-AU" sz="1200" b="0" i="0" u="none" strike="noStrike" kern="1200" cap="none" spc="0" normalizeH="0" baseline="0" noProof="0" dirty="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209082465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71CABF9-DE03-BA58-315C-53E34E95987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8065EDD-3B8C-81C9-5C5F-8A1DBECFA8A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D88E092-233D-41FA-93E9-533FF1CF6B18}"/>
              </a:ext>
            </a:extLst>
          </p:cNvPr>
          <p:cNvSpPr>
            <a:spLocks noGrp="1"/>
          </p:cNvSpPr>
          <p:nvPr>
            <p:ph type="body" idx="1"/>
          </p:nvPr>
        </p:nvSpPr>
        <p:spPr/>
        <p:txBody>
          <a:bodyPr/>
          <a:lstStyle/>
          <a:p>
            <a:endParaRPr lang="en-AU" dirty="0"/>
          </a:p>
        </p:txBody>
      </p:sp>
      <p:sp>
        <p:nvSpPr>
          <p:cNvPr id="4" name="Slide Number Placeholder 3">
            <a:extLst>
              <a:ext uri="{FF2B5EF4-FFF2-40B4-BE49-F238E27FC236}">
                <a16:creationId xmlns:a16="http://schemas.microsoft.com/office/drawing/2014/main" id="{A6D83EBE-0D20-A4DD-6582-0216C98C4D60}"/>
              </a:ext>
            </a:extLst>
          </p:cNvPr>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6E05C736-FAD4-1E4D-89A5-433D4AA2963B}" type="slidenum">
              <a:rPr kumimoji="0" lang="en-AU"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4</a:t>
            </a:fld>
            <a:endParaRPr kumimoji="0" lang="en-AU" sz="1200" b="0" i="0" u="none" strike="noStrike" kern="1200" cap="none" spc="0" normalizeH="0" baseline="0" noProof="0" dirty="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4153088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71CABF9-DE03-BA58-315C-53E34E95987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8065EDD-3B8C-81C9-5C5F-8A1DBECFA8A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D88E092-233D-41FA-93E9-533FF1CF6B18}"/>
              </a:ext>
            </a:extLst>
          </p:cNvPr>
          <p:cNvSpPr>
            <a:spLocks noGrp="1"/>
          </p:cNvSpPr>
          <p:nvPr>
            <p:ph type="body" idx="1"/>
          </p:nvPr>
        </p:nvSpPr>
        <p:spPr/>
        <p:txBody>
          <a:bodyPr/>
          <a:lstStyle/>
          <a:p>
            <a:endParaRPr lang="en-AU" dirty="0"/>
          </a:p>
        </p:txBody>
      </p:sp>
      <p:sp>
        <p:nvSpPr>
          <p:cNvPr id="4" name="Slide Number Placeholder 3">
            <a:extLst>
              <a:ext uri="{FF2B5EF4-FFF2-40B4-BE49-F238E27FC236}">
                <a16:creationId xmlns:a16="http://schemas.microsoft.com/office/drawing/2014/main" id="{A6D83EBE-0D20-A4DD-6582-0216C98C4D60}"/>
              </a:ext>
            </a:extLst>
          </p:cNvPr>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6E05C736-FAD4-1E4D-89A5-433D4AA2963B}" type="slidenum">
              <a:rPr kumimoji="0" lang="en-AU"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5</a:t>
            </a:fld>
            <a:endParaRPr kumimoji="0" lang="en-AU" sz="1200" b="0" i="0" u="none" strike="noStrike" kern="1200" cap="none" spc="0" normalizeH="0" baseline="0" noProof="0" dirty="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243252389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71CABF9-DE03-BA58-315C-53E34E95987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8065EDD-3B8C-81C9-5C5F-8A1DBECFA8A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D88E092-233D-41FA-93E9-533FF1CF6B18}"/>
              </a:ext>
            </a:extLst>
          </p:cNvPr>
          <p:cNvSpPr>
            <a:spLocks noGrp="1"/>
          </p:cNvSpPr>
          <p:nvPr>
            <p:ph type="body" idx="1"/>
          </p:nvPr>
        </p:nvSpPr>
        <p:spPr/>
        <p:txBody>
          <a:bodyPr/>
          <a:lstStyle/>
          <a:p>
            <a:endParaRPr lang="en-AU" dirty="0"/>
          </a:p>
        </p:txBody>
      </p:sp>
      <p:sp>
        <p:nvSpPr>
          <p:cNvPr id="4" name="Slide Number Placeholder 3">
            <a:extLst>
              <a:ext uri="{FF2B5EF4-FFF2-40B4-BE49-F238E27FC236}">
                <a16:creationId xmlns:a16="http://schemas.microsoft.com/office/drawing/2014/main" id="{A6D83EBE-0D20-A4DD-6582-0216C98C4D60}"/>
              </a:ext>
            </a:extLst>
          </p:cNvPr>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6E05C736-FAD4-1E4D-89A5-433D4AA2963B}" type="slidenum">
              <a:rPr kumimoji="0" lang="en-AU"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6</a:t>
            </a:fld>
            <a:endParaRPr kumimoji="0" lang="en-AU" sz="1200" b="0" i="0" u="none" strike="noStrike" kern="1200" cap="none" spc="0" normalizeH="0" baseline="0" noProof="0" dirty="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80426456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71CABF9-DE03-BA58-315C-53E34E95987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8065EDD-3B8C-81C9-5C5F-8A1DBECFA8A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D88E092-233D-41FA-93E9-533FF1CF6B18}"/>
              </a:ext>
            </a:extLst>
          </p:cNvPr>
          <p:cNvSpPr>
            <a:spLocks noGrp="1"/>
          </p:cNvSpPr>
          <p:nvPr>
            <p:ph type="body" idx="1"/>
          </p:nvPr>
        </p:nvSpPr>
        <p:spPr/>
        <p:txBody>
          <a:bodyPr/>
          <a:lstStyle/>
          <a:p>
            <a:endParaRPr lang="en-AU" dirty="0"/>
          </a:p>
        </p:txBody>
      </p:sp>
      <p:sp>
        <p:nvSpPr>
          <p:cNvPr id="4" name="Slide Number Placeholder 3">
            <a:extLst>
              <a:ext uri="{FF2B5EF4-FFF2-40B4-BE49-F238E27FC236}">
                <a16:creationId xmlns:a16="http://schemas.microsoft.com/office/drawing/2014/main" id="{A6D83EBE-0D20-A4DD-6582-0216C98C4D60}"/>
              </a:ext>
            </a:extLst>
          </p:cNvPr>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6E05C736-FAD4-1E4D-89A5-433D4AA2963B}" type="slidenum">
              <a:rPr kumimoji="0" lang="en-AU"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7</a:t>
            </a:fld>
            <a:endParaRPr kumimoji="0" lang="en-AU" sz="1200" b="0" i="0" u="none" strike="noStrike" kern="1200" cap="none" spc="0" normalizeH="0" baseline="0" noProof="0" dirty="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387354638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71CABF9-DE03-BA58-315C-53E34E95987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8065EDD-3B8C-81C9-5C5F-8A1DBECFA8A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D88E092-233D-41FA-93E9-533FF1CF6B18}"/>
              </a:ext>
            </a:extLst>
          </p:cNvPr>
          <p:cNvSpPr>
            <a:spLocks noGrp="1"/>
          </p:cNvSpPr>
          <p:nvPr>
            <p:ph type="body" idx="1"/>
          </p:nvPr>
        </p:nvSpPr>
        <p:spPr/>
        <p:txBody>
          <a:bodyPr/>
          <a:lstStyle/>
          <a:p>
            <a:endParaRPr lang="en-AU" dirty="0"/>
          </a:p>
        </p:txBody>
      </p:sp>
      <p:sp>
        <p:nvSpPr>
          <p:cNvPr id="4" name="Slide Number Placeholder 3">
            <a:extLst>
              <a:ext uri="{FF2B5EF4-FFF2-40B4-BE49-F238E27FC236}">
                <a16:creationId xmlns:a16="http://schemas.microsoft.com/office/drawing/2014/main" id="{A6D83EBE-0D20-A4DD-6582-0216C98C4D60}"/>
              </a:ext>
            </a:extLst>
          </p:cNvPr>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6E05C736-FAD4-1E4D-89A5-433D4AA2963B}" type="slidenum">
              <a:rPr kumimoji="0" lang="en-AU"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8</a:t>
            </a:fld>
            <a:endParaRPr kumimoji="0" lang="en-AU" sz="1200" b="0" i="0" u="none" strike="noStrike" kern="1200" cap="none" spc="0" normalizeH="0" baseline="0" noProof="0" dirty="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54317831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71CABF9-DE03-BA58-315C-53E34E95987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8065EDD-3B8C-81C9-5C5F-8A1DBECFA8A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D88E092-233D-41FA-93E9-533FF1CF6B18}"/>
              </a:ext>
            </a:extLst>
          </p:cNvPr>
          <p:cNvSpPr>
            <a:spLocks noGrp="1"/>
          </p:cNvSpPr>
          <p:nvPr>
            <p:ph type="body" idx="1"/>
          </p:nvPr>
        </p:nvSpPr>
        <p:spPr/>
        <p:txBody>
          <a:bodyPr/>
          <a:lstStyle/>
          <a:p>
            <a:endParaRPr lang="en-AU" dirty="0"/>
          </a:p>
        </p:txBody>
      </p:sp>
      <p:sp>
        <p:nvSpPr>
          <p:cNvPr id="4" name="Slide Number Placeholder 3">
            <a:extLst>
              <a:ext uri="{FF2B5EF4-FFF2-40B4-BE49-F238E27FC236}">
                <a16:creationId xmlns:a16="http://schemas.microsoft.com/office/drawing/2014/main" id="{A6D83EBE-0D20-A4DD-6582-0216C98C4D60}"/>
              </a:ext>
            </a:extLst>
          </p:cNvPr>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6E05C736-FAD4-1E4D-89A5-433D4AA2963B}" type="slidenum">
              <a:rPr kumimoji="0" lang="en-AU"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9</a:t>
            </a:fld>
            <a:endParaRPr kumimoji="0" lang="en-AU" sz="1200" b="0" i="0" u="none" strike="noStrike" kern="1200" cap="none" spc="0" normalizeH="0" baseline="0" noProof="0" dirty="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426532028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935302"/>
            <a:ext cx="6858000" cy="1989667"/>
          </a:xfrm>
          <a:prstGeom prst="rect">
            <a:avLst/>
          </a:prstGeom>
        </p:spPr>
        <p:txBody>
          <a:bodyPr anchor="b">
            <a:normAutofit/>
          </a:bodyPr>
          <a:lstStyle>
            <a:lvl1pPr algn="ctr">
              <a:defRPr sz="2400" baseline="0">
                <a:latin typeface="Times New Roman" panose="02020603050405020304" pitchFamily="18" charset="0"/>
              </a:defRPr>
            </a:lvl1pPr>
          </a:lstStyle>
          <a:p>
            <a:r>
              <a:rPr lang="en-GB" dirty="0"/>
              <a:t>Click to edit Master title style</a:t>
            </a:r>
            <a:endParaRPr lang="en-US" dirty="0"/>
          </a:p>
        </p:txBody>
      </p:sp>
      <p:sp>
        <p:nvSpPr>
          <p:cNvPr id="3" name="Subtitle 2"/>
          <p:cNvSpPr>
            <a:spLocks noGrp="1"/>
          </p:cNvSpPr>
          <p:nvPr>
            <p:ph type="subTitle" idx="1"/>
          </p:nvPr>
        </p:nvSpPr>
        <p:spPr>
          <a:xfrm>
            <a:off x="1143000" y="3001698"/>
            <a:ext cx="6858000" cy="1379802"/>
          </a:xfrm>
        </p:spPr>
        <p:txBody>
          <a:bodyPr/>
          <a:lstStyle>
            <a:lvl1pPr marL="0" indent="0" algn="ctr">
              <a:buNone/>
              <a:defRPr sz="1800" baseline="0">
                <a:latin typeface="Times New Roman" panose="02020603050405020304" pitchFamily="18" charset="0"/>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GB" dirty="0"/>
              <a:t>Click to edit Master subtitle style</a:t>
            </a:r>
            <a:endParaRPr lang="en-US" dirty="0"/>
          </a:p>
        </p:txBody>
      </p:sp>
      <p:sp>
        <p:nvSpPr>
          <p:cNvPr id="4" name="Date Placeholder 3"/>
          <p:cNvSpPr>
            <a:spLocks noGrp="1"/>
          </p:cNvSpPr>
          <p:nvPr>
            <p:ph type="dt" sz="half" idx="10"/>
          </p:nvPr>
        </p:nvSpPr>
        <p:spPr/>
        <p:txBody>
          <a:bodyPr/>
          <a:lstStyle/>
          <a:p>
            <a:fld id="{D4E6CF7E-C746-084D-BF17-6C523B0D2ACF}" type="datetimeFigureOut">
              <a:rPr lang="en-US" smtClean="0"/>
              <a:t>10/24/25</a:t>
            </a:fld>
            <a:endParaRPr lang="en-US" dirty="0"/>
          </a:p>
        </p:txBody>
      </p:sp>
      <p:sp>
        <p:nvSpPr>
          <p:cNvPr id="5" name="Footer Placeholder 4"/>
          <p:cNvSpPr>
            <a:spLocks noGrp="1"/>
          </p:cNvSpPr>
          <p:nvPr>
            <p:ph type="ftr" sz="quarter" idx="11"/>
          </p:nvPr>
        </p:nvSpPr>
        <p:spPr>
          <a:xfrm>
            <a:off x="3028950" y="5296959"/>
            <a:ext cx="3086100" cy="304271"/>
          </a:xfrm>
          <a:prstGeom prst="rect">
            <a:avLst/>
          </a:prstGeom>
        </p:spPr>
        <p:txBody>
          <a:bodyPr/>
          <a:lstStyle/>
          <a:p>
            <a:endParaRPr lang="en-US" dirty="0"/>
          </a:p>
        </p:txBody>
      </p:sp>
      <p:sp>
        <p:nvSpPr>
          <p:cNvPr id="6" name="Slide Number Placeholder 5"/>
          <p:cNvSpPr>
            <a:spLocks noGrp="1"/>
          </p:cNvSpPr>
          <p:nvPr>
            <p:ph type="sldNum" sz="quarter" idx="12"/>
          </p:nvPr>
        </p:nvSpPr>
        <p:spPr/>
        <p:txBody>
          <a:bodyPr/>
          <a:lstStyle/>
          <a:p>
            <a:fld id="{32A23974-83D8-7045-B8FB-83D6C4E40E34}" type="slidenum">
              <a:rPr lang="en-US" smtClean="0"/>
              <a:t>‹#›</a:t>
            </a:fld>
            <a:endParaRPr lang="en-US" dirty="0"/>
          </a:p>
        </p:txBody>
      </p:sp>
    </p:spTree>
    <p:extLst>
      <p:ext uri="{BB962C8B-B14F-4D97-AF65-F5344CB8AC3E}">
        <p14:creationId xmlns:p14="http://schemas.microsoft.com/office/powerpoint/2010/main" val="293368709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628650" y="304271"/>
            <a:ext cx="7886700" cy="1104636"/>
          </a:xfrm>
          <a:prstGeom prst="rect">
            <a:avLst/>
          </a:prstGeom>
        </p:spPr>
        <p:txBody>
          <a:bodyPr/>
          <a:lstStyle/>
          <a:p>
            <a:r>
              <a:rPr lang="en-GB"/>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D4E6CF7E-C746-084D-BF17-6C523B0D2ACF}" type="datetimeFigureOut">
              <a:rPr lang="en-US" smtClean="0"/>
              <a:t>10/24/25</a:t>
            </a:fld>
            <a:endParaRPr lang="en-US" dirty="0"/>
          </a:p>
        </p:txBody>
      </p:sp>
      <p:sp>
        <p:nvSpPr>
          <p:cNvPr id="5" name="Footer Placeholder 4"/>
          <p:cNvSpPr>
            <a:spLocks noGrp="1"/>
          </p:cNvSpPr>
          <p:nvPr>
            <p:ph type="ftr" sz="quarter" idx="11"/>
          </p:nvPr>
        </p:nvSpPr>
        <p:spPr>
          <a:xfrm>
            <a:off x="3028950" y="5296959"/>
            <a:ext cx="3086100" cy="304271"/>
          </a:xfrm>
          <a:prstGeom prst="rect">
            <a:avLst/>
          </a:prstGeom>
        </p:spPr>
        <p:txBody>
          <a:bodyPr/>
          <a:lstStyle/>
          <a:p>
            <a:endParaRPr lang="en-US" dirty="0"/>
          </a:p>
        </p:txBody>
      </p:sp>
      <p:sp>
        <p:nvSpPr>
          <p:cNvPr id="6" name="Slide Number Placeholder 5"/>
          <p:cNvSpPr>
            <a:spLocks noGrp="1"/>
          </p:cNvSpPr>
          <p:nvPr>
            <p:ph type="sldNum" sz="quarter" idx="12"/>
          </p:nvPr>
        </p:nvSpPr>
        <p:spPr/>
        <p:txBody>
          <a:bodyPr/>
          <a:lstStyle/>
          <a:p>
            <a:fld id="{32A23974-83D8-7045-B8FB-83D6C4E40E34}" type="slidenum">
              <a:rPr lang="en-US" smtClean="0"/>
              <a:t>‹#›</a:t>
            </a:fld>
            <a:endParaRPr lang="en-US" dirty="0"/>
          </a:p>
        </p:txBody>
      </p:sp>
    </p:spTree>
    <p:extLst>
      <p:ext uri="{BB962C8B-B14F-4D97-AF65-F5344CB8AC3E}">
        <p14:creationId xmlns:p14="http://schemas.microsoft.com/office/powerpoint/2010/main" val="2729926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04271"/>
            <a:ext cx="1971675" cy="4843198"/>
          </a:xfrm>
          <a:prstGeom prst="rect">
            <a:avLst/>
          </a:prstGeom>
        </p:spPr>
        <p:txBody>
          <a:bodyPr vert="eaVert"/>
          <a:lstStyle/>
          <a:p>
            <a:r>
              <a:rPr lang="en-GB"/>
              <a:t>Click to edit Master title style</a:t>
            </a:r>
            <a:endParaRPr lang="en-US" dirty="0"/>
          </a:p>
        </p:txBody>
      </p:sp>
      <p:sp>
        <p:nvSpPr>
          <p:cNvPr id="3" name="Vertical Text Placeholder 2"/>
          <p:cNvSpPr>
            <a:spLocks noGrp="1"/>
          </p:cNvSpPr>
          <p:nvPr>
            <p:ph type="body" orient="vert" idx="1"/>
          </p:nvPr>
        </p:nvSpPr>
        <p:spPr>
          <a:xfrm>
            <a:off x="628650" y="304271"/>
            <a:ext cx="5800725" cy="484319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D4E6CF7E-C746-084D-BF17-6C523B0D2ACF}" type="datetimeFigureOut">
              <a:rPr lang="en-US" smtClean="0"/>
              <a:t>10/24/25</a:t>
            </a:fld>
            <a:endParaRPr lang="en-US" dirty="0"/>
          </a:p>
        </p:txBody>
      </p:sp>
      <p:sp>
        <p:nvSpPr>
          <p:cNvPr id="5" name="Footer Placeholder 4"/>
          <p:cNvSpPr>
            <a:spLocks noGrp="1"/>
          </p:cNvSpPr>
          <p:nvPr>
            <p:ph type="ftr" sz="quarter" idx="11"/>
          </p:nvPr>
        </p:nvSpPr>
        <p:spPr>
          <a:xfrm>
            <a:off x="3028950" y="5296959"/>
            <a:ext cx="3086100" cy="304271"/>
          </a:xfrm>
          <a:prstGeom prst="rect">
            <a:avLst/>
          </a:prstGeom>
        </p:spPr>
        <p:txBody>
          <a:bodyPr/>
          <a:lstStyle/>
          <a:p>
            <a:endParaRPr lang="en-US" dirty="0"/>
          </a:p>
        </p:txBody>
      </p:sp>
      <p:sp>
        <p:nvSpPr>
          <p:cNvPr id="6" name="Slide Number Placeholder 5"/>
          <p:cNvSpPr>
            <a:spLocks noGrp="1"/>
          </p:cNvSpPr>
          <p:nvPr>
            <p:ph type="sldNum" sz="quarter" idx="12"/>
          </p:nvPr>
        </p:nvSpPr>
        <p:spPr/>
        <p:txBody>
          <a:bodyPr/>
          <a:lstStyle/>
          <a:p>
            <a:fld id="{32A23974-83D8-7045-B8FB-83D6C4E40E34}" type="slidenum">
              <a:rPr lang="en-US" smtClean="0"/>
              <a:t>‹#›</a:t>
            </a:fld>
            <a:endParaRPr lang="en-US" dirty="0"/>
          </a:p>
        </p:txBody>
      </p:sp>
    </p:spTree>
    <p:extLst>
      <p:ext uri="{BB962C8B-B14F-4D97-AF65-F5344CB8AC3E}">
        <p14:creationId xmlns:p14="http://schemas.microsoft.com/office/powerpoint/2010/main" val="40799550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28650" y="304271"/>
            <a:ext cx="7886700" cy="1104636"/>
          </a:xfrm>
          <a:prstGeom prst="rect">
            <a:avLst/>
          </a:prstGeom>
        </p:spPr>
        <p:txBody>
          <a:bodyPr/>
          <a:lstStyle/>
          <a:p>
            <a:r>
              <a:rPr lang="en-GB"/>
              <a:t>Click to edit Master title style</a:t>
            </a:r>
            <a:endParaRPr lang="en-US" dirty="0"/>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D4E6CF7E-C746-084D-BF17-6C523B0D2ACF}" type="datetimeFigureOut">
              <a:rPr lang="en-US" smtClean="0"/>
              <a:t>10/24/25</a:t>
            </a:fld>
            <a:endParaRPr lang="en-US" dirty="0"/>
          </a:p>
        </p:txBody>
      </p:sp>
      <p:sp>
        <p:nvSpPr>
          <p:cNvPr id="5" name="Footer Placeholder 4"/>
          <p:cNvSpPr>
            <a:spLocks noGrp="1"/>
          </p:cNvSpPr>
          <p:nvPr>
            <p:ph type="ftr" sz="quarter" idx="11"/>
          </p:nvPr>
        </p:nvSpPr>
        <p:spPr>
          <a:xfrm>
            <a:off x="3028950" y="5296959"/>
            <a:ext cx="3086100" cy="304271"/>
          </a:xfrm>
          <a:prstGeom prst="rect">
            <a:avLst/>
          </a:prstGeom>
        </p:spPr>
        <p:txBody>
          <a:bodyPr/>
          <a:lstStyle/>
          <a:p>
            <a:endParaRPr lang="en-US" dirty="0"/>
          </a:p>
        </p:txBody>
      </p:sp>
      <p:sp>
        <p:nvSpPr>
          <p:cNvPr id="6" name="Slide Number Placeholder 5"/>
          <p:cNvSpPr>
            <a:spLocks noGrp="1"/>
          </p:cNvSpPr>
          <p:nvPr>
            <p:ph type="sldNum" sz="quarter" idx="12"/>
          </p:nvPr>
        </p:nvSpPr>
        <p:spPr/>
        <p:txBody>
          <a:bodyPr/>
          <a:lstStyle/>
          <a:p>
            <a:fld id="{32A23974-83D8-7045-B8FB-83D6C4E40E34}" type="slidenum">
              <a:rPr lang="en-US" smtClean="0"/>
              <a:t>‹#›</a:t>
            </a:fld>
            <a:endParaRPr lang="en-US" dirty="0"/>
          </a:p>
        </p:txBody>
      </p:sp>
    </p:spTree>
    <p:extLst>
      <p:ext uri="{BB962C8B-B14F-4D97-AF65-F5344CB8AC3E}">
        <p14:creationId xmlns:p14="http://schemas.microsoft.com/office/powerpoint/2010/main" val="37914196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7" y="1424782"/>
            <a:ext cx="7886700" cy="2377281"/>
          </a:xfrm>
          <a:prstGeom prst="rect">
            <a:avLst/>
          </a:prstGeom>
        </p:spPr>
        <p:txBody>
          <a:bodyPr anchor="b"/>
          <a:lstStyle>
            <a:lvl1pPr>
              <a:defRPr sz="4500"/>
            </a:lvl1pPr>
          </a:lstStyle>
          <a:p>
            <a:r>
              <a:rPr lang="en-GB"/>
              <a:t>Click to edit Master title style</a:t>
            </a:r>
            <a:endParaRPr lang="en-US" dirty="0"/>
          </a:p>
        </p:txBody>
      </p:sp>
      <p:sp>
        <p:nvSpPr>
          <p:cNvPr id="3" name="Text Placeholder 2"/>
          <p:cNvSpPr>
            <a:spLocks noGrp="1"/>
          </p:cNvSpPr>
          <p:nvPr>
            <p:ph type="body" idx="1"/>
          </p:nvPr>
        </p:nvSpPr>
        <p:spPr>
          <a:xfrm>
            <a:off x="623887" y="3824553"/>
            <a:ext cx="7886700" cy="1250156"/>
          </a:xfrm>
        </p:spPr>
        <p:txBody>
          <a:bodyPr/>
          <a:lstStyle>
            <a:lvl1pPr marL="0" indent="0">
              <a:buNone/>
              <a:defRPr sz="1800">
                <a:solidFill>
                  <a:schemeClr val="tx1">
                    <a:tint val="82000"/>
                  </a:schemeClr>
                </a:solidFill>
              </a:defRPr>
            </a:lvl1pPr>
            <a:lvl2pPr marL="342900" indent="0">
              <a:buNone/>
              <a:defRPr sz="1500">
                <a:solidFill>
                  <a:schemeClr val="tx1">
                    <a:tint val="82000"/>
                  </a:schemeClr>
                </a:solidFill>
              </a:defRPr>
            </a:lvl2pPr>
            <a:lvl3pPr marL="685800" indent="0">
              <a:buNone/>
              <a:defRPr sz="1350">
                <a:solidFill>
                  <a:schemeClr val="tx1">
                    <a:tint val="82000"/>
                  </a:schemeClr>
                </a:solidFill>
              </a:defRPr>
            </a:lvl3pPr>
            <a:lvl4pPr marL="1028700" indent="0">
              <a:buNone/>
              <a:defRPr sz="1200">
                <a:solidFill>
                  <a:schemeClr val="tx1">
                    <a:tint val="82000"/>
                  </a:schemeClr>
                </a:solidFill>
              </a:defRPr>
            </a:lvl4pPr>
            <a:lvl5pPr marL="1371600" indent="0">
              <a:buNone/>
              <a:defRPr sz="1200">
                <a:solidFill>
                  <a:schemeClr val="tx1">
                    <a:tint val="82000"/>
                  </a:schemeClr>
                </a:solidFill>
              </a:defRPr>
            </a:lvl5pPr>
            <a:lvl6pPr marL="1714500" indent="0">
              <a:buNone/>
              <a:defRPr sz="1200">
                <a:solidFill>
                  <a:schemeClr val="tx1">
                    <a:tint val="82000"/>
                  </a:schemeClr>
                </a:solidFill>
              </a:defRPr>
            </a:lvl6pPr>
            <a:lvl7pPr marL="2057400" indent="0">
              <a:buNone/>
              <a:defRPr sz="1200">
                <a:solidFill>
                  <a:schemeClr val="tx1">
                    <a:tint val="82000"/>
                  </a:schemeClr>
                </a:solidFill>
              </a:defRPr>
            </a:lvl7pPr>
            <a:lvl8pPr marL="2400300" indent="0">
              <a:buNone/>
              <a:defRPr sz="1200">
                <a:solidFill>
                  <a:schemeClr val="tx1">
                    <a:tint val="82000"/>
                  </a:schemeClr>
                </a:solidFill>
              </a:defRPr>
            </a:lvl8pPr>
            <a:lvl9pPr marL="2743200" indent="0">
              <a:buNone/>
              <a:defRPr sz="1200">
                <a:solidFill>
                  <a:schemeClr val="tx1">
                    <a:tint val="82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D4E6CF7E-C746-084D-BF17-6C523B0D2ACF}" type="datetimeFigureOut">
              <a:rPr lang="en-US" smtClean="0"/>
              <a:t>10/24/25</a:t>
            </a:fld>
            <a:endParaRPr lang="en-US" dirty="0"/>
          </a:p>
        </p:txBody>
      </p:sp>
      <p:sp>
        <p:nvSpPr>
          <p:cNvPr id="5" name="Footer Placeholder 4"/>
          <p:cNvSpPr>
            <a:spLocks noGrp="1"/>
          </p:cNvSpPr>
          <p:nvPr>
            <p:ph type="ftr" sz="quarter" idx="11"/>
          </p:nvPr>
        </p:nvSpPr>
        <p:spPr>
          <a:xfrm>
            <a:off x="3028950" y="5296959"/>
            <a:ext cx="3086100" cy="304271"/>
          </a:xfrm>
          <a:prstGeom prst="rect">
            <a:avLst/>
          </a:prstGeom>
        </p:spPr>
        <p:txBody>
          <a:bodyPr/>
          <a:lstStyle/>
          <a:p>
            <a:endParaRPr lang="en-US" dirty="0"/>
          </a:p>
        </p:txBody>
      </p:sp>
      <p:sp>
        <p:nvSpPr>
          <p:cNvPr id="6" name="Slide Number Placeholder 5"/>
          <p:cNvSpPr>
            <a:spLocks noGrp="1"/>
          </p:cNvSpPr>
          <p:nvPr>
            <p:ph type="sldNum" sz="quarter" idx="12"/>
          </p:nvPr>
        </p:nvSpPr>
        <p:spPr/>
        <p:txBody>
          <a:bodyPr/>
          <a:lstStyle/>
          <a:p>
            <a:fld id="{32A23974-83D8-7045-B8FB-83D6C4E40E34}" type="slidenum">
              <a:rPr lang="en-US" smtClean="0"/>
              <a:t>‹#›</a:t>
            </a:fld>
            <a:endParaRPr lang="en-US" dirty="0"/>
          </a:p>
        </p:txBody>
      </p:sp>
    </p:spTree>
    <p:extLst>
      <p:ext uri="{BB962C8B-B14F-4D97-AF65-F5344CB8AC3E}">
        <p14:creationId xmlns:p14="http://schemas.microsoft.com/office/powerpoint/2010/main" val="40353098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28650" y="304271"/>
            <a:ext cx="7886700" cy="1104636"/>
          </a:xfrm>
          <a:prstGeom prst="rect">
            <a:avLst/>
          </a:prstGeom>
        </p:spPr>
        <p:txBody>
          <a:bodyPr/>
          <a:lstStyle/>
          <a:p>
            <a:r>
              <a:rPr lang="en-GB"/>
              <a:t>Click to edit Master title style</a:t>
            </a:r>
            <a:endParaRPr lang="en-US" dirty="0"/>
          </a:p>
        </p:txBody>
      </p:sp>
      <p:sp>
        <p:nvSpPr>
          <p:cNvPr id="3" name="Content Placeholder 2"/>
          <p:cNvSpPr>
            <a:spLocks noGrp="1"/>
          </p:cNvSpPr>
          <p:nvPr>
            <p:ph sz="half" idx="1"/>
          </p:nvPr>
        </p:nvSpPr>
        <p:spPr>
          <a:xfrm>
            <a:off x="628650" y="1521354"/>
            <a:ext cx="3886200" cy="3626115"/>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Content Placeholder 3"/>
          <p:cNvSpPr>
            <a:spLocks noGrp="1"/>
          </p:cNvSpPr>
          <p:nvPr>
            <p:ph sz="half" idx="2"/>
          </p:nvPr>
        </p:nvSpPr>
        <p:spPr>
          <a:xfrm>
            <a:off x="4629150" y="1521354"/>
            <a:ext cx="3886200" cy="3626115"/>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Date Placeholder 4"/>
          <p:cNvSpPr>
            <a:spLocks noGrp="1"/>
          </p:cNvSpPr>
          <p:nvPr>
            <p:ph type="dt" sz="half" idx="10"/>
          </p:nvPr>
        </p:nvSpPr>
        <p:spPr/>
        <p:txBody>
          <a:bodyPr/>
          <a:lstStyle/>
          <a:p>
            <a:fld id="{D4E6CF7E-C746-084D-BF17-6C523B0D2ACF}" type="datetimeFigureOut">
              <a:rPr lang="en-US" smtClean="0"/>
              <a:t>10/24/25</a:t>
            </a:fld>
            <a:endParaRPr lang="en-US" dirty="0"/>
          </a:p>
        </p:txBody>
      </p:sp>
      <p:sp>
        <p:nvSpPr>
          <p:cNvPr id="6" name="Footer Placeholder 5"/>
          <p:cNvSpPr>
            <a:spLocks noGrp="1"/>
          </p:cNvSpPr>
          <p:nvPr>
            <p:ph type="ftr" sz="quarter" idx="11"/>
          </p:nvPr>
        </p:nvSpPr>
        <p:spPr>
          <a:xfrm>
            <a:off x="3028950" y="5296959"/>
            <a:ext cx="3086100" cy="304271"/>
          </a:xfrm>
          <a:prstGeom prst="rect">
            <a:avLst/>
          </a:prstGeom>
        </p:spPr>
        <p:txBody>
          <a:bodyPr/>
          <a:lstStyle/>
          <a:p>
            <a:endParaRPr lang="en-US" dirty="0"/>
          </a:p>
        </p:txBody>
      </p:sp>
      <p:sp>
        <p:nvSpPr>
          <p:cNvPr id="7" name="Slide Number Placeholder 6"/>
          <p:cNvSpPr>
            <a:spLocks noGrp="1"/>
          </p:cNvSpPr>
          <p:nvPr>
            <p:ph type="sldNum" sz="quarter" idx="12"/>
          </p:nvPr>
        </p:nvSpPr>
        <p:spPr/>
        <p:txBody>
          <a:bodyPr/>
          <a:lstStyle/>
          <a:p>
            <a:fld id="{32A23974-83D8-7045-B8FB-83D6C4E40E34}" type="slidenum">
              <a:rPr lang="en-US" smtClean="0"/>
              <a:t>‹#›</a:t>
            </a:fld>
            <a:endParaRPr lang="en-US" dirty="0"/>
          </a:p>
        </p:txBody>
      </p:sp>
    </p:spTree>
    <p:extLst>
      <p:ext uri="{BB962C8B-B14F-4D97-AF65-F5344CB8AC3E}">
        <p14:creationId xmlns:p14="http://schemas.microsoft.com/office/powerpoint/2010/main" val="33691164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04271"/>
            <a:ext cx="7886700" cy="1104636"/>
          </a:xfrm>
          <a:prstGeom prst="rect">
            <a:avLst/>
          </a:prstGeom>
        </p:spPr>
        <p:txBody>
          <a:bodyPr/>
          <a:lstStyle/>
          <a:p>
            <a:r>
              <a:rPr lang="en-GB"/>
              <a:t>Click to edit Master title style</a:t>
            </a:r>
            <a:endParaRPr lang="en-US" dirty="0"/>
          </a:p>
        </p:txBody>
      </p:sp>
      <p:sp>
        <p:nvSpPr>
          <p:cNvPr id="3" name="Text Placeholder 2"/>
          <p:cNvSpPr>
            <a:spLocks noGrp="1"/>
          </p:cNvSpPr>
          <p:nvPr>
            <p:ph type="body" idx="1"/>
          </p:nvPr>
        </p:nvSpPr>
        <p:spPr>
          <a:xfrm>
            <a:off x="629842" y="1400969"/>
            <a:ext cx="3868340" cy="686593"/>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GB"/>
              <a:t>Click to edit Master text styles</a:t>
            </a:r>
          </a:p>
        </p:txBody>
      </p:sp>
      <p:sp>
        <p:nvSpPr>
          <p:cNvPr id="4" name="Content Placeholder 3"/>
          <p:cNvSpPr>
            <a:spLocks noGrp="1"/>
          </p:cNvSpPr>
          <p:nvPr>
            <p:ph sz="half" idx="2"/>
          </p:nvPr>
        </p:nvSpPr>
        <p:spPr>
          <a:xfrm>
            <a:off x="629842" y="2087563"/>
            <a:ext cx="3868340" cy="3070490"/>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Text Placeholder 4"/>
          <p:cNvSpPr>
            <a:spLocks noGrp="1"/>
          </p:cNvSpPr>
          <p:nvPr>
            <p:ph type="body" sz="quarter" idx="3"/>
          </p:nvPr>
        </p:nvSpPr>
        <p:spPr>
          <a:xfrm>
            <a:off x="4629150" y="1400969"/>
            <a:ext cx="3887391" cy="686593"/>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GB"/>
              <a:t>Click to edit Master text styles</a:t>
            </a:r>
          </a:p>
        </p:txBody>
      </p:sp>
      <p:sp>
        <p:nvSpPr>
          <p:cNvPr id="6" name="Content Placeholder 5"/>
          <p:cNvSpPr>
            <a:spLocks noGrp="1"/>
          </p:cNvSpPr>
          <p:nvPr>
            <p:ph sz="quarter" idx="4"/>
          </p:nvPr>
        </p:nvSpPr>
        <p:spPr>
          <a:xfrm>
            <a:off x="4629150" y="2087563"/>
            <a:ext cx="3887391" cy="3070490"/>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7" name="Date Placeholder 6"/>
          <p:cNvSpPr>
            <a:spLocks noGrp="1"/>
          </p:cNvSpPr>
          <p:nvPr>
            <p:ph type="dt" sz="half" idx="10"/>
          </p:nvPr>
        </p:nvSpPr>
        <p:spPr/>
        <p:txBody>
          <a:bodyPr/>
          <a:lstStyle/>
          <a:p>
            <a:fld id="{D4E6CF7E-C746-084D-BF17-6C523B0D2ACF}" type="datetimeFigureOut">
              <a:rPr lang="en-US" smtClean="0"/>
              <a:t>10/24/25</a:t>
            </a:fld>
            <a:endParaRPr lang="en-US" dirty="0"/>
          </a:p>
        </p:txBody>
      </p:sp>
      <p:sp>
        <p:nvSpPr>
          <p:cNvPr id="8" name="Footer Placeholder 7"/>
          <p:cNvSpPr>
            <a:spLocks noGrp="1"/>
          </p:cNvSpPr>
          <p:nvPr>
            <p:ph type="ftr" sz="quarter" idx="11"/>
          </p:nvPr>
        </p:nvSpPr>
        <p:spPr>
          <a:xfrm>
            <a:off x="3028950" y="5296959"/>
            <a:ext cx="3086100" cy="304271"/>
          </a:xfrm>
          <a:prstGeom prst="rect">
            <a:avLst/>
          </a:prstGeom>
        </p:spPr>
        <p:txBody>
          <a:bodyPr/>
          <a:lstStyle/>
          <a:p>
            <a:endParaRPr lang="en-US" dirty="0"/>
          </a:p>
        </p:txBody>
      </p:sp>
      <p:sp>
        <p:nvSpPr>
          <p:cNvPr id="9" name="Slide Number Placeholder 8"/>
          <p:cNvSpPr>
            <a:spLocks noGrp="1"/>
          </p:cNvSpPr>
          <p:nvPr>
            <p:ph type="sldNum" sz="quarter" idx="12"/>
          </p:nvPr>
        </p:nvSpPr>
        <p:spPr/>
        <p:txBody>
          <a:bodyPr/>
          <a:lstStyle/>
          <a:p>
            <a:fld id="{32A23974-83D8-7045-B8FB-83D6C4E40E34}" type="slidenum">
              <a:rPr lang="en-US" smtClean="0"/>
              <a:t>‹#›</a:t>
            </a:fld>
            <a:endParaRPr lang="en-US" dirty="0"/>
          </a:p>
        </p:txBody>
      </p:sp>
    </p:spTree>
    <p:extLst>
      <p:ext uri="{BB962C8B-B14F-4D97-AF65-F5344CB8AC3E}">
        <p14:creationId xmlns:p14="http://schemas.microsoft.com/office/powerpoint/2010/main" val="2664674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28650" y="304271"/>
            <a:ext cx="7886700" cy="1104636"/>
          </a:xfrm>
          <a:prstGeom prst="rect">
            <a:avLst/>
          </a:prstGeom>
        </p:spPr>
        <p:txBody>
          <a:bodyPr/>
          <a:lstStyle/>
          <a:p>
            <a:r>
              <a:rPr lang="en-GB"/>
              <a:t>Click to edit Master title style</a:t>
            </a:r>
            <a:endParaRPr lang="en-US" dirty="0"/>
          </a:p>
        </p:txBody>
      </p:sp>
      <p:sp>
        <p:nvSpPr>
          <p:cNvPr id="3" name="Date Placeholder 2"/>
          <p:cNvSpPr>
            <a:spLocks noGrp="1"/>
          </p:cNvSpPr>
          <p:nvPr>
            <p:ph type="dt" sz="half" idx="10"/>
          </p:nvPr>
        </p:nvSpPr>
        <p:spPr/>
        <p:txBody>
          <a:bodyPr/>
          <a:lstStyle/>
          <a:p>
            <a:fld id="{D4E6CF7E-C746-084D-BF17-6C523B0D2ACF}" type="datetimeFigureOut">
              <a:rPr lang="en-US" smtClean="0"/>
              <a:t>10/24/25</a:t>
            </a:fld>
            <a:endParaRPr lang="en-US" dirty="0"/>
          </a:p>
        </p:txBody>
      </p:sp>
      <p:sp>
        <p:nvSpPr>
          <p:cNvPr id="4" name="Footer Placeholder 3"/>
          <p:cNvSpPr>
            <a:spLocks noGrp="1"/>
          </p:cNvSpPr>
          <p:nvPr>
            <p:ph type="ftr" sz="quarter" idx="11"/>
          </p:nvPr>
        </p:nvSpPr>
        <p:spPr>
          <a:xfrm>
            <a:off x="3028950" y="5296959"/>
            <a:ext cx="3086100" cy="304271"/>
          </a:xfrm>
          <a:prstGeom prst="rect">
            <a:avLst/>
          </a:prstGeom>
        </p:spPr>
        <p:txBody>
          <a:bodyPr/>
          <a:lstStyle/>
          <a:p>
            <a:endParaRPr lang="en-US" dirty="0"/>
          </a:p>
        </p:txBody>
      </p:sp>
      <p:sp>
        <p:nvSpPr>
          <p:cNvPr id="5" name="Slide Number Placeholder 4"/>
          <p:cNvSpPr>
            <a:spLocks noGrp="1"/>
          </p:cNvSpPr>
          <p:nvPr>
            <p:ph type="sldNum" sz="quarter" idx="12"/>
          </p:nvPr>
        </p:nvSpPr>
        <p:spPr/>
        <p:txBody>
          <a:bodyPr/>
          <a:lstStyle/>
          <a:p>
            <a:fld id="{32A23974-83D8-7045-B8FB-83D6C4E40E34}" type="slidenum">
              <a:rPr lang="en-US" smtClean="0"/>
              <a:t>‹#›</a:t>
            </a:fld>
            <a:endParaRPr lang="en-US" dirty="0"/>
          </a:p>
        </p:txBody>
      </p:sp>
    </p:spTree>
    <p:extLst>
      <p:ext uri="{BB962C8B-B14F-4D97-AF65-F5344CB8AC3E}">
        <p14:creationId xmlns:p14="http://schemas.microsoft.com/office/powerpoint/2010/main" val="386615604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4E6CF7E-C746-084D-BF17-6C523B0D2ACF}" type="datetimeFigureOut">
              <a:rPr lang="en-US" smtClean="0"/>
              <a:t>10/24/25</a:t>
            </a:fld>
            <a:endParaRPr lang="en-US" dirty="0"/>
          </a:p>
        </p:txBody>
      </p:sp>
      <p:sp>
        <p:nvSpPr>
          <p:cNvPr id="3" name="Footer Placeholder 2"/>
          <p:cNvSpPr>
            <a:spLocks noGrp="1"/>
          </p:cNvSpPr>
          <p:nvPr>
            <p:ph type="ftr" sz="quarter" idx="11"/>
          </p:nvPr>
        </p:nvSpPr>
        <p:spPr>
          <a:xfrm>
            <a:off x="3028950" y="5296959"/>
            <a:ext cx="3086100" cy="304271"/>
          </a:xfrm>
          <a:prstGeom prst="rect">
            <a:avLst/>
          </a:prstGeom>
        </p:spPr>
        <p:txBody>
          <a:bodyPr/>
          <a:lstStyle/>
          <a:p>
            <a:endParaRPr lang="en-US" dirty="0"/>
          </a:p>
        </p:txBody>
      </p:sp>
      <p:sp>
        <p:nvSpPr>
          <p:cNvPr id="4" name="Slide Number Placeholder 3"/>
          <p:cNvSpPr>
            <a:spLocks noGrp="1"/>
          </p:cNvSpPr>
          <p:nvPr>
            <p:ph type="sldNum" sz="quarter" idx="12"/>
          </p:nvPr>
        </p:nvSpPr>
        <p:spPr/>
        <p:txBody>
          <a:bodyPr/>
          <a:lstStyle/>
          <a:p>
            <a:fld id="{32A23974-83D8-7045-B8FB-83D6C4E40E34}" type="slidenum">
              <a:rPr lang="en-US" smtClean="0"/>
              <a:t>‹#›</a:t>
            </a:fld>
            <a:endParaRPr lang="en-US" dirty="0"/>
          </a:p>
        </p:txBody>
      </p:sp>
    </p:spTree>
    <p:extLst>
      <p:ext uri="{BB962C8B-B14F-4D97-AF65-F5344CB8AC3E}">
        <p14:creationId xmlns:p14="http://schemas.microsoft.com/office/powerpoint/2010/main" val="5287167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381000"/>
            <a:ext cx="2949178" cy="1333500"/>
          </a:xfrm>
          <a:prstGeom prst="rect">
            <a:avLst/>
          </a:prstGeom>
        </p:spPr>
        <p:txBody>
          <a:bodyPr anchor="b"/>
          <a:lstStyle>
            <a:lvl1pPr>
              <a:defRPr sz="2400"/>
            </a:lvl1pPr>
          </a:lstStyle>
          <a:p>
            <a:r>
              <a:rPr lang="en-GB"/>
              <a:t>Click to edit Master title style</a:t>
            </a:r>
            <a:endParaRPr lang="en-US" dirty="0"/>
          </a:p>
        </p:txBody>
      </p:sp>
      <p:sp>
        <p:nvSpPr>
          <p:cNvPr id="3" name="Content Placeholder 2"/>
          <p:cNvSpPr>
            <a:spLocks noGrp="1"/>
          </p:cNvSpPr>
          <p:nvPr>
            <p:ph idx="1"/>
          </p:nvPr>
        </p:nvSpPr>
        <p:spPr>
          <a:xfrm>
            <a:off x="3887391" y="822855"/>
            <a:ext cx="4629150" cy="4061354"/>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Text Placeholder 3"/>
          <p:cNvSpPr>
            <a:spLocks noGrp="1"/>
          </p:cNvSpPr>
          <p:nvPr>
            <p:ph type="body" sz="half" idx="2"/>
          </p:nvPr>
        </p:nvSpPr>
        <p:spPr>
          <a:xfrm>
            <a:off x="629841" y="1714500"/>
            <a:ext cx="2949178" cy="3176323"/>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GB"/>
              <a:t>Click to edit Master text styles</a:t>
            </a:r>
          </a:p>
        </p:txBody>
      </p:sp>
      <p:sp>
        <p:nvSpPr>
          <p:cNvPr id="5" name="Date Placeholder 4"/>
          <p:cNvSpPr>
            <a:spLocks noGrp="1"/>
          </p:cNvSpPr>
          <p:nvPr>
            <p:ph type="dt" sz="half" idx="10"/>
          </p:nvPr>
        </p:nvSpPr>
        <p:spPr/>
        <p:txBody>
          <a:bodyPr/>
          <a:lstStyle/>
          <a:p>
            <a:fld id="{D4E6CF7E-C746-084D-BF17-6C523B0D2ACF}" type="datetimeFigureOut">
              <a:rPr lang="en-US" smtClean="0"/>
              <a:t>10/24/25</a:t>
            </a:fld>
            <a:endParaRPr lang="en-US" dirty="0"/>
          </a:p>
        </p:txBody>
      </p:sp>
      <p:sp>
        <p:nvSpPr>
          <p:cNvPr id="6" name="Footer Placeholder 5"/>
          <p:cNvSpPr>
            <a:spLocks noGrp="1"/>
          </p:cNvSpPr>
          <p:nvPr>
            <p:ph type="ftr" sz="quarter" idx="11"/>
          </p:nvPr>
        </p:nvSpPr>
        <p:spPr>
          <a:xfrm>
            <a:off x="3028950" y="5296959"/>
            <a:ext cx="3086100" cy="304271"/>
          </a:xfrm>
          <a:prstGeom prst="rect">
            <a:avLst/>
          </a:prstGeom>
        </p:spPr>
        <p:txBody>
          <a:bodyPr/>
          <a:lstStyle/>
          <a:p>
            <a:endParaRPr lang="en-US" dirty="0"/>
          </a:p>
        </p:txBody>
      </p:sp>
      <p:sp>
        <p:nvSpPr>
          <p:cNvPr id="7" name="Slide Number Placeholder 6"/>
          <p:cNvSpPr>
            <a:spLocks noGrp="1"/>
          </p:cNvSpPr>
          <p:nvPr>
            <p:ph type="sldNum" sz="quarter" idx="12"/>
          </p:nvPr>
        </p:nvSpPr>
        <p:spPr/>
        <p:txBody>
          <a:bodyPr/>
          <a:lstStyle/>
          <a:p>
            <a:fld id="{32A23974-83D8-7045-B8FB-83D6C4E40E34}" type="slidenum">
              <a:rPr lang="en-US" smtClean="0"/>
              <a:t>‹#›</a:t>
            </a:fld>
            <a:endParaRPr lang="en-US" dirty="0"/>
          </a:p>
        </p:txBody>
      </p:sp>
    </p:spTree>
    <p:extLst>
      <p:ext uri="{BB962C8B-B14F-4D97-AF65-F5344CB8AC3E}">
        <p14:creationId xmlns:p14="http://schemas.microsoft.com/office/powerpoint/2010/main" val="11274299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381000"/>
            <a:ext cx="2949178" cy="1333500"/>
          </a:xfrm>
          <a:prstGeom prst="rect">
            <a:avLst/>
          </a:prstGeom>
        </p:spPr>
        <p:txBody>
          <a:bodyPr anchor="b"/>
          <a:lstStyle>
            <a:lvl1pPr>
              <a:defRPr sz="2400"/>
            </a:lvl1pPr>
          </a:lstStyle>
          <a:p>
            <a:r>
              <a:rPr lang="en-GB"/>
              <a:t>Click to edit Master title style</a:t>
            </a:r>
            <a:endParaRPr lang="en-US" dirty="0"/>
          </a:p>
        </p:txBody>
      </p:sp>
      <p:sp>
        <p:nvSpPr>
          <p:cNvPr id="3" name="Picture Placeholder 2"/>
          <p:cNvSpPr>
            <a:spLocks noGrp="1" noChangeAspect="1"/>
          </p:cNvSpPr>
          <p:nvPr>
            <p:ph type="pic" idx="1"/>
          </p:nvPr>
        </p:nvSpPr>
        <p:spPr>
          <a:xfrm>
            <a:off x="3887391" y="822855"/>
            <a:ext cx="4629150" cy="4061354"/>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GB" dirty="0"/>
              <a:t>Click icon to add picture</a:t>
            </a:r>
            <a:endParaRPr lang="en-US" dirty="0"/>
          </a:p>
        </p:txBody>
      </p:sp>
      <p:sp>
        <p:nvSpPr>
          <p:cNvPr id="4" name="Text Placeholder 3"/>
          <p:cNvSpPr>
            <a:spLocks noGrp="1"/>
          </p:cNvSpPr>
          <p:nvPr>
            <p:ph type="body" sz="half" idx="2"/>
          </p:nvPr>
        </p:nvSpPr>
        <p:spPr>
          <a:xfrm>
            <a:off x="629841" y="1714500"/>
            <a:ext cx="2949178" cy="3176323"/>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GB"/>
              <a:t>Click to edit Master text styles</a:t>
            </a:r>
          </a:p>
        </p:txBody>
      </p:sp>
      <p:sp>
        <p:nvSpPr>
          <p:cNvPr id="5" name="Date Placeholder 4"/>
          <p:cNvSpPr>
            <a:spLocks noGrp="1"/>
          </p:cNvSpPr>
          <p:nvPr>
            <p:ph type="dt" sz="half" idx="10"/>
          </p:nvPr>
        </p:nvSpPr>
        <p:spPr/>
        <p:txBody>
          <a:bodyPr/>
          <a:lstStyle/>
          <a:p>
            <a:fld id="{D4E6CF7E-C746-084D-BF17-6C523B0D2ACF}" type="datetimeFigureOut">
              <a:rPr lang="en-US" smtClean="0"/>
              <a:t>10/24/25</a:t>
            </a:fld>
            <a:endParaRPr lang="en-US" dirty="0"/>
          </a:p>
        </p:txBody>
      </p:sp>
      <p:sp>
        <p:nvSpPr>
          <p:cNvPr id="6" name="Footer Placeholder 5"/>
          <p:cNvSpPr>
            <a:spLocks noGrp="1"/>
          </p:cNvSpPr>
          <p:nvPr>
            <p:ph type="ftr" sz="quarter" idx="11"/>
          </p:nvPr>
        </p:nvSpPr>
        <p:spPr>
          <a:xfrm>
            <a:off x="3028950" y="5296959"/>
            <a:ext cx="3086100" cy="304271"/>
          </a:xfrm>
          <a:prstGeom prst="rect">
            <a:avLst/>
          </a:prstGeom>
        </p:spPr>
        <p:txBody>
          <a:bodyPr/>
          <a:lstStyle/>
          <a:p>
            <a:endParaRPr lang="en-US" dirty="0"/>
          </a:p>
        </p:txBody>
      </p:sp>
      <p:sp>
        <p:nvSpPr>
          <p:cNvPr id="7" name="Slide Number Placeholder 6"/>
          <p:cNvSpPr>
            <a:spLocks noGrp="1"/>
          </p:cNvSpPr>
          <p:nvPr>
            <p:ph type="sldNum" sz="quarter" idx="12"/>
          </p:nvPr>
        </p:nvSpPr>
        <p:spPr/>
        <p:txBody>
          <a:bodyPr/>
          <a:lstStyle/>
          <a:p>
            <a:fld id="{32A23974-83D8-7045-B8FB-83D6C4E40E34}" type="slidenum">
              <a:rPr lang="en-US" smtClean="0"/>
              <a:t>‹#›</a:t>
            </a:fld>
            <a:endParaRPr lang="en-US" dirty="0"/>
          </a:p>
        </p:txBody>
      </p:sp>
    </p:spTree>
    <p:extLst>
      <p:ext uri="{BB962C8B-B14F-4D97-AF65-F5344CB8AC3E}">
        <p14:creationId xmlns:p14="http://schemas.microsoft.com/office/powerpoint/2010/main" val="18715101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25450" y="606954"/>
            <a:ext cx="7886700" cy="3626115"/>
          </a:xfrm>
          <a:prstGeom prst="rect">
            <a:avLst/>
          </a:prstGeom>
        </p:spPr>
        <p:txBody>
          <a:bodyPr vert="horz" lIns="91440" tIns="45720" rIns="91440" bIns="45720" rtlCol="0">
            <a:normAutofit/>
          </a:body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US" dirty="0"/>
          </a:p>
        </p:txBody>
      </p:sp>
      <p:sp>
        <p:nvSpPr>
          <p:cNvPr id="4" name="Date Placeholder 3"/>
          <p:cNvSpPr>
            <a:spLocks noGrp="1"/>
          </p:cNvSpPr>
          <p:nvPr>
            <p:ph type="dt" sz="half" idx="2"/>
          </p:nvPr>
        </p:nvSpPr>
        <p:spPr>
          <a:xfrm>
            <a:off x="628650" y="5296959"/>
            <a:ext cx="2057400" cy="304271"/>
          </a:xfrm>
          <a:prstGeom prst="rect">
            <a:avLst/>
          </a:prstGeom>
        </p:spPr>
        <p:txBody>
          <a:bodyPr vert="horz" lIns="91440" tIns="45720" rIns="91440" bIns="45720" rtlCol="0" anchor="ctr"/>
          <a:lstStyle>
            <a:lvl1pPr algn="l">
              <a:defRPr sz="900" b="0" i="0">
                <a:solidFill>
                  <a:schemeClr val="tx1">
                    <a:tint val="82000"/>
                  </a:schemeClr>
                </a:solidFill>
                <a:latin typeface="Times New Roman" panose="02020603050405020304" pitchFamily="18" charset="0"/>
              </a:defRPr>
            </a:lvl1pPr>
          </a:lstStyle>
          <a:p>
            <a:fld id="{D4E6CF7E-C746-084D-BF17-6C523B0D2ACF}" type="datetimeFigureOut">
              <a:rPr lang="en-US" smtClean="0"/>
              <a:pPr/>
              <a:t>10/24/25</a:t>
            </a:fld>
            <a:endParaRPr lang="en-US" dirty="0"/>
          </a:p>
        </p:txBody>
      </p:sp>
      <p:sp>
        <p:nvSpPr>
          <p:cNvPr id="6" name="Slide Number Placeholder 5"/>
          <p:cNvSpPr>
            <a:spLocks noGrp="1"/>
          </p:cNvSpPr>
          <p:nvPr>
            <p:ph type="sldNum" sz="quarter" idx="4"/>
          </p:nvPr>
        </p:nvSpPr>
        <p:spPr>
          <a:xfrm>
            <a:off x="6457950" y="5296959"/>
            <a:ext cx="2057400" cy="304271"/>
          </a:xfrm>
          <a:prstGeom prst="rect">
            <a:avLst/>
          </a:prstGeom>
        </p:spPr>
        <p:txBody>
          <a:bodyPr vert="horz" lIns="91440" tIns="45720" rIns="91440" bIns="45720" rtlCol="0" anchor="ctr"/>
          <a:lstStyle>
            <a:lvl1pPr algn="r">
              <a:defRPr sz="900" b="0" i="0">
                <a:solidFill>
                  <a:schemeClr val="tx1">
                    <a:tint val="82000"/>
                  </a:schemeClr>
                </a:solidFill>
                <a:latin typeface="Times New Roman" panose="02020603050405020304" pitchFamily="18" charset="0"/>
              </a:defRPr>
            </a:lvl1pPr>
          </a:lstStyle>
          <a:p>
            <a:fld id="{32A23974-83D8-7045-B8FB-83D6C4E40E34}" type="slidenum">
              <a:rPr lang="en-US" smtClean="0"/>
              <a:pPr/>
              <a:t>‹#›</a:t>
            </a:fld>
            <a:endParaRPr lang="en-US" dirty="0"/>
          </a:p>
        </p:txBody>
      </p:sp>
    </p:spTree>
    <p:extLst>
      <p:ext uri="{BB962C8B-B14F-4D97-AF65-F5344CB8AC3E}">
        <p14:creationId xmlns:p14="http://schemas.microsoft.com/office/powerpoint/2010/main" val="144703760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685800" rtl="0" eaLnBrk="1" latinLnBrk="0" hangingPunct="1">
        <a:lnSpc>
          <a:spcPct val="90000"/>
        </a:lnSpc>
        <a:spcBef>
          <a:spcPct val="0"/>
        </a:spcBef>
        <a:buNone/>
        <a:defRPr sz="3300" b="0" i="0" kern="1200">
          <a:solidFill>
            <a:schemeClr val="tx1"/>
          </a:solidFill>
          <a:latin typeface="Times New Roman" panose="02020603050405020304" pitchFamily="18" charset="0"/>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1800" b="0" i="0" kern="1200" baseline="0">
          <a:solidFill>
            <a:schemeClr val="tx1"/>
          </a:solidFill>
          <a:latin typeface="Times New Roman" panose="02020603050405020304" pitchFamily="18" charset="0"/>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b="0" i="0" kern="1200" baseline="0">
          <a:solidFill>
            <a:schemeClr val="tx1"/>
          </a:solidFill>
          <a:latin typeface="Times New Roman" panose="02020603050405020304" pitchFamily="18" charset="0"/>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800" b="0" i="0" kern="1200" baseline="0">
          <a:solidFill>
            <a:schemeClr val="tx1"/>
          </a:solidFill>
          <a:latin typeface="Times New Roman" panose="02020603050405020304" pitchFamily="18" charset="0"/>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800" b="0" i="0" kern="1200" baseline="0">
          <a:solidFill>
            <a:schemeClr val="tx1"/>
          </a:solidFill>
          <a:latin typeface="Times New Roman" panose="02020603050405020304" pitchFamily="18" charset="0"/>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800" b="0" i="0" kern="1200" baseline="0">
          <a:solidFill>
            <a:schemeClr val="tx1"/>
          </a:solidFill>
          <a:latin typeface="Times New Roman" panose="02020603050405020304" pitchFamily="18" charset="0"/>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883E145E-7437-5592-0FFF-32B24FCB537F}"/>
              </a:ext>
            </a:extLst>
          </p:cNvPr>
          <p:cNvSpPr txBox="1">
            <a:spLocks noChangeArrowheads="1"/>
          </p:cNvSpPr>
          <p:nvPr/>
        </p:nvSpPr>
        <p:spPr bwMode="auto">
          <a:xfrm>
            <a:off x="0" y="82163"/>
            <a:ext cx="9144000" cy="511256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20000"/>
              </a:spcBef>
              <a:spcAft>
                <a:spcPct val="0"/>
              </a:spcAft>
              <a:buClrTx/>
              <a:buSzTx/>
              <a:buFontTx/>
              <a:buNone/>
              <a:tabLst/>
              <a:defRPr/>
            </a:pPr>
            <a:endParaRPr kumimoji="0" lang="en-US" sz="4400" b="0" i="0" u="none" strike="noStrike" kern="0" cap="none" spc="0" normalizeH="0" baseline="0" noProof="0" dirty="0">
              <a:ln>
                <a:noFill/>
              </a:ln>
              <a:solidFill>
                <a:srgbClr val="FFFF00"/>
              </a:solidFill>
              <a:effectLst/>
              <a:uLnTx/>
              <a:uFillTx/>
              <a:latin typeface="Times New Roman" panose="02020603050405020304" pitchFamily="18" charset="0"/>
              <a:ea typeface="+mn-ea"/>
              <a:cs typeface="+mn-cs"/>
            </a:endParaRPr>
          </a:p>
          <a:p>
            <a:pPr marL="0" marR="0" lvl="0" indent="0" algn="ctr" defTabSz="914400" rtl="0" eaLnBrk="1" fontAlgn="base" latinLnBrk="0" hangingPunct="1">
              <a:lnSpc>
                <a:spcPct val="100000"/>
              </a:lnSpc>
              <a:spcBef>
                <a:spcPct val="20000"/>
              </a:spcBef>
              <a:spcAft>
                <a:spcPct val="0"/>
              </a:spcAft>
              <a:buClrTx/>
              <a:buSzTx/>
              <a:buFontTx/>
              <a:buNone/>
              <a:tabLst/>
              <a:defRPr/>
            </a:pPr>
            <a:r>
              <a:rPr kumimoji="0" lang="en-US" sz="4400" b="0" i="0" u="none" strike="noStrike" kern="0" cap="none" spc="0" normalizeH="0" baseline="0" noProof="0" dirty="0">
                <a:ln>
                  <a:noFill/>
                </a:ln>
                <a:solidFill>
                  <a:srgbClr val="FFFF00"/>
                </a:solidFill>
                <a:effectLst/>
                <a:uLnTx/>
                <a:uFillTx/>
                <a:latin typeface="Times New Roman" panose="02020603050405020304" pitchFamily="18" charset="0"/>
                <a:ea typeface="+mn-ea"/>
                <a:cs typeface="+mn-cs"/>
              </a:rPr>
              <a:t>Hebrews 13:1-6</a:t>
            </a:r>
          </a:p>
          <a:p>
            <a:pPr marL="0" marR="0" lvl="0" indent="0" algn="ctr" defTabSz="914400" rtl="0" eaLnBrk="1" fontAlgn="base" latinLnBrk="0" hangingPunct="1">
              <a:lnSpc>
                <a:spcPct val="100000"/>
              </a:lnSpc>
              <a:spcBef>
                <a:spcPct val="20000"/>
              </a:spcBef>
              <a:spcAft>
                <a:spcPct val="0"/>
              </a:spcAft>
              <a:buClrTx/>
              <a:buSzTx/>
              <a:buFontTx/>
              <a:buNone/>
              <a:tabLst/>
              <a:defRPr/>
            </a:pPr>
            <a:r>
              <a:rPr lang="en-US" sz="4400" kern="0" dirty="0">
                <a:solidFill>
                  <a:srgbClr val="FFFF00"/>
                </a:solidFill>
                <a:latin typeface="Times New Roman" panose="02020603050405020304" pitchFamily="18" charset="0"/>
              </a:rPr>
              <a:t>Part B</a:t>
            </a:r>
            <a:endParaRPr kumimoji="0" lang="en-US" sz="4400" b="0" i="0" u="none" strike="noStrike" kern="0" cap="none" spc="0" normalizeH="0" baseline="0" noProof="0" dirty="0">
              <a:ln>
                <a:noFill/>
              </a:ln>
              <a:solidFill>
                <a:srgbClr val="FFFF00"/>
              </a:solidFill>
              <a:effectLst/>
              <a:uLnTx/>
              <a:uFillTx/>
              <a:latin typeface="Times New Roman" panose="02020603050405020304" pitchFamily="18" charset="0"/>
              <a:ea typeface="+mn-ea"/>
              <a:cs typeface="+mn-cs"/>
            </a:endParaRPr>
          </a:p>
          <a:p>
            <a:pPr marL="0" marR="0" lvl="0" indent="0" algn="ctr" defTabSz="914400" rtl="0" eaLnBrk="1" fontAlgn="base" latinLnBrk="0" hangingPunct="1">
              <a:lnSpc>
                <a:spcPct val="100000"/>
              </a:lnSpc>
              <a:spcBef>
                <a:spcPct val="20000"/>
              </a:spcBef>
              <a:spcAft>
                <a:spcPct val="0"/>
              </a:spcAft>
              <a:buClrTx/>
              <a:buSzTx/>
              <a:buFontTx/>
              <a:buNone/>
              <a:tabLst/>
              <a:defRPr/>
            </a:pPr>
            <a:endParaRPr lang="en-US" sz="4400" kern="0" dirty="0">
              <a:solidFill>
                <a:srgbClr val="FFFF00"/>
              </a:solidFill>
              <a:latin typeface="Times New Roman" panose="02020603050405020304" pitchFamily="18" charset="0"/>
            </a:endParaRPr>
          </a:p>
          <a:p>
            <a:pPr marL="0" marR="0" lvl="0" indent="0" algn="ctr" defTabSz="914400" rtl="0" eaLnBrk="1" fontAlgn="base" latinLnBrk="0" hangingPunct="1">
              <a:lnSpc>
                <a:spcPct val="100000"/>
              </a:lnSpc>
              <a:spcBef>
                <a:spcPct val="20000"/>
              </a:spcBef>
              <a:spcAft>
                <a:spcPct val="0"/>
              </a:spcAft>
              <a:buClrTx/>
              <a:buSzTx/>
              <a:buFontTx/>
              <a:buNone/>
              <a:tabLst/>
              <a:defRPr/>
            </a:pPr>
            <a:r>
              <a:rPr kumimoji="0" lang="en-US" sz="1800" b="0" i="1" u="none" strike="noStrike" kern="0" cap="none" spc="0" normalizeH="0" baseline="0" noProof="0" dirty="0">
                <a:ln>
                  <a:noFill/>
                </a:ln>
                <a:solidFill>
                  <a:srgbClr val="FFFF00"/>
                </a:solidFill>
                <a:effectLst/>
                <a:uLnTx/>
                <a:uFillTx/>
                <a:latin typeface="Times New Roman" panose="02020603050405020304" pitchFamily="18" charset="0"/>
                <a:ea typeface="+mn-ea"/>
                <a:cs typeface="Times New Roman" panose="02020603050405020304" pitchFamily="18" charset="0"/>
              </a:rPr>
              <a:t>(English Standard Version)</a:t>
            </a:r>
          </a:p>
          <a:p>
            <a:pPr marL="0" marR="0" lvl="0" indent="0" algn="r" defTabSz="914400" rtl="0" eaLnBrk="1" fontAlgn="base" latinLnBrk="0" hangingPunct="1">
              <a:lnSpc>
                <a:spcPct val="100000"/>
              </a:lnSpc>
              <a:spcBef>
                <a:spcPct val="20000"/>
              </a:spcBef>
              <a:spcAft>
                <a:spcPct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Times New Roman" panose="02020603050405020304" pitchFamily="18" charset="0"/>
              <a:ea typeface="+mn-ea"/>
              <a:cs typeface="Times New Roman" panose="02020603050405020304" pitchFamily="18" charset="0"/>
            </a:endParaRPr>
          </a:p>
          <a:p>
            <a:pPr marL="0" marR="0" lvl="0" indent="0" algn="r" defTabSz="914400" rtl="0" eaLnBrk="1" fontAlgn="base" latinLnBrk="0" hangingPunct="1">
              <a:lnSpc>
                <a:spcPct val="100000"/>
              </a:lnSpc>
              <a:spcBef>
                <a:spcPct val="20000"/>
              </a:spcBef>
              <a:spcAft>
                <a:spcPct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Times New Roman" panose="02020603050405020304" pitchFamily="18" charset="0"/>
              <a:ea typeface="+mn-ea"/>
              <a:cs typeface="Times New Roman" panose="02020603050405020304" pitchFamily="18" charset="0"/>
            </a:endParaRPr>
          </a:p>
          <a:p>
            <a:pPr marL="0" marR="0" lvl="0" indent="0" algn="r" defTabSz="914400" rtl="0" eaLnBrk="1" fontAlgn="base" latinLnBrk="0" hangingPunct="1">
              <a:lnSpc>
                <a:spcPct val="100000"/>
              </a:lnSpc>
              <a:spcBef>
                <a:spcPct val="20000"/>
              </a:spcBef>
              <a:spcAft>
                <a:spcPct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Times New Roman" panose="02020603050405020304" pitchFamily="18" charset="0"/>
              <a:ea typeface="+mn-ea"/>
              <a:cs typeface="Times New Roman" panose="02020603050405020304" pitchFamily="18" charset="0"/>
            </a:endParaRPr>
          </a:p>
          <a:p>
            <a:pPr marL="0" marR="0" lvl="0" indent="0" algn="r" defTabSz="914400" rtl="0" eaLnBrk="1" fontAlgn="base" latinLnBrk="0" hangingPunct="1">
              <a:lnSpc>
                <a:spcPct val="100000"/>
              </a:lnSpc>
              <a:spcBef>
                <a:spcPct val="20000"/>
              </a:spcBef>
              <a:spcAft>
                <a:spcPct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Times New Roman" panose="02020603050405020304" pitchFamily="18" charset="0"/>
              <a:ea typeface="+mn-ea"/>
              <a:cs typeface="Times New Roman" panose="02020603050405020304" pitchFamily="18" charset="0"/>
            </a:endParaRPr>
          </a:p>
          <a:p>
            <a:pPr marL="0" marR="0" lvl="0" indent="0" algn="r" defTabSz="914400" rtl="0" eaLnBrk="1" fontAlgn="base" latinLnBrk="0" hangingPunct="1">
              <a:lnSpc>
                <a:spcPct val="100000"/>
              </a:lnSpc>
              <a:spcBef>
                <a:spcPct val="20000"/>
              </a:spcBef>
              <a:spcAft>
                <a:spcPct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Times New Roman" panose="02020603050405020304" pitchFamily="18" charset="0"/>
              <a:ea typeface="+mn-ea"/>
              <a:cs typeface="Times New Roman" panose="02020603050405020304" pitchFamily="18" charset="0"/>
            </a:endParaRPr>
          </a:p>
          <a:p>
            <a:pPr marL="0" marR="0" lvl="0" indent="0" algn="r" defTabSz="914400" rtl="0" eaLnBrk="1" fontAlgn="base" latinLnBrk="0" hangingPunct="1">
              <a:lnSpc>
                <a:spcPct val="100000"/>
              </a:lnSpc>
              <a:spcBef>
                <a:spcPct val="20000"/>
              </a:spcBef>
              <a:spcAft>
                <a:spcPct val="0"/>
              </a:spcAft>
              <a:buClrTx/>
              <a:buSzTx/>
              <a:buFontTx/>
              <a:buNone/>
              <a:tabLst/>
              <a:defRPr/>
            </a:pPr>
            <a:r>
              <a:rPr kumimoji="0" lang="en-US" sz="1800" b="0" i="0" u="none" strike="noStrike" kern="0" cap="none" spc="0" normalizeH="0" baseline="0" noProof="0" dirty="0">
                <a:ln>
                  <a:noFill/>
                </a:ln>
                <a:solidFill>
                  <a:prstClr val="white"/>
                </a:solidFill>
                <a:effectLst/>
                <a:uLnTx/>
                <a:uFillTx/>
                <a:latin typeface="Times New Roman" panose="02020603050405020304" pitchFamily="18" charset="0"/>
                <a:ea typeface="+mn-ea"/>
                <a:cs typeface="Times New Roman" panose="02020603050405020304" pitchFamily="18" charset="0"/>
              </a:rPr>
              <a:t>1 Slide</a:t>
            </a:r>
          </a:p>
          <a:p>
            <a:pPr marL="0" marR="0" lvl="0" indent="0" algn="ctr" defTabSz="914400" rtl="0" eaLnBrk="1" fontAlgn="base" latinLnBrk="0" hangingPunct="1">
              <a:lnSpc>
                <a:spcPct val="100000"/>
              </a:lnSpc>
              <a:spcBef>
                <a:spcPct val="20000"/>
              </a:spcBef>
              <a:spcAft>
                <a:spcPct val="0"/>
              </a:spcAft>
              <a:buClrTx/>
              <a:buSzTx/>
              <a:buFontTx/>
              <a:buNone/>
              <a:tabLst/>
              <a:defRPr/>
            </a:pPr>
            <a:endParaRPr kumimoji="0" lang="en-US" sz="4400" b="0" i="0" u="none" strike="noStrike" kern="0" cap="none" spc="0" normalizeH="0" baseline="0" noProof="0" dirty="0">
              <a:ln>
                <a:noFill/>
              </a:ln>
              <a:solidFill>
                <a:srgbClr val="FFFF00"/>
              </a:solidFill>
              <a:effectLst/>
              <a:uLnTx/>
              <a:uFillTx/>
              <a:latin typeface="Times New Roman" panose="02020603050405020304" pitchFamily="18" charset="0"/>
              <a:ea typeface="+mn-ea"/>
              <a:cs typeface="+mn-cs"/>
            </a:endParaRPr>
          </a:p>
          <a:p>
            <a:pPr marL="0" marR="0" lvl="0" indent="0" algn="ctr" defTabSz="914400" rtl="0" eaLnBrk="1" fontAlgn="base" latinLnBrk="0" hangingPunct="1">
              <a:lnSpc>
                <a:spcPct val="100000"/>
              </a:lnSpc>
              <a:spcBef>
                <a:spcPct val="20000"/>
              </a:spcBef>
              <a:spcAft>
                <a:spcPct val="0"/>
              </a:spcAft>
              <a:buClrTx/>
              <a:buSzTx/>
              <a:buFontTx/>
              <a:buNone/>
              <a:tabLst/>
              <a:defRPr/>
            </a:pPr>
            <a:endParaRPr kumimoji="0" lang="en-AU" sz="4400" b="0" i="0" u="none" strike="noStrike" kern="0" cap="none" spc="0" normalizeH="0" baseline="0" noProof="0" dirty="0">
              <a:ln>
                <a:noFill/>
              </a:ln>
              <a:solidFill>
                <a:srgbClr val="FFFF00"/>
              </a:solidFill>
              <a:effectLst/>
              <a:uLnTx/>
              <a:uFillTx/>
              <a:latin typeface="Times New Roman" panose="02020603050405020304" pitchFamily="18" charset="0"/>
              <a:ea typeface="+mn-ea"/>
              <a:cs typeface="+mn-cs"/>
            </a:endParaRPr>
          </a:p>
          <a:p>
            <a:pPr marL="0" marR="0" lvl="0" indent="0" algn="ctr" defTabSz="914400" rtl="0" eaLnBrk="1" fontAlgn="base" latinLnBrk="0" hangingPunct="1">
              <a:lnSpc>
                <a:spcPct val="100000"/>
              </a:lnSpc>
              <a:spcBef>
                <a:spcPct val="20000"/>
              </a:spcBef>
              <a:spcAft>
                <a:spcPct val="0"/>
              </a:spcAft>
              <a:buClrTx/>
              <a:buSzTx/>
              <a:buFontTx/>
              <a:buNone/>
              <a:tabLst/>
              <a:defRPr/>
            </a:pPr>
            <a:endParaRPr kumimoji="0" lang="en-AU" sz="4400" b="0" i="0" u="none" strike="noStrike" kern="0" cap="none" spc="0" normalizeH="0" baseline="0" noProof="0" dirty="0">
              <a:ln>
                <a:noFill/>
              </a:ln>
              <a:solidFill>
                <a:srgbClr val="FFFF00"/>
              </a:solidFill>
              <a:effectLst/>
              <a:uLnTx/>
              <a:uFillTx/>
              <a:latin typeface="Times New Roman" panose="02020603050405020304" pitchFamily="18" charset="0"/>
              <a:ea typeface="+mn-ea"/>
              <a:cs typeface="+mn-cs"/>
            </a:endParaRPr>
          </a:p>
          <a:p>
            <a:pPr marL="0" marR="0" lvl="0" indent="0" algn="ctr" defTabSz="914400" rtl="0" eaLnBrk="1" fontAlgn="base" latinLnBrk="0" hangingPunct="1">
              <a:lnSpc>
                <a:spcPct val="100000"/>
              </a:lnSpc>
              <a:spcBef>
                <a:spcPct val="20000"/>
              </a:spcBef>
              <a:spcAft>
                <a:spcPct val="0"/>
              </a:spcAft>
              <a:buClrTx/>
              <a:buSzTx/>
              <a:buFontTx/>
              <a:buNone/>
              <a:tabLst/>
              <a:defRPr/>
            </a:pPr>
            <a:endParaRPr kumimoji="0" lang="en-AU" sz="4400" b="0" i="0" u="none" strike="noStrike" kern="0" cap="none" spc="0" normalizeH="0" baseline="0" noProof="0" dirty="0">
              <a:ln>
                <a:noFill/>
              </a:ln>
              <a:solidFill>
                <a:srgbClr val="FFFF00"/>
              </a:solidFill>
              <a:effectLst/>
              <a:uLnTx/>
              <a:uFillTx/>
              <a:latin typeface="Times New Roman" panose="02020603050405020304" pitchFamily="18" charset="0"/>
              <a:ea typeface="+mn-ea"/>
              <a:cs typeface="+mn-cs"/>
            </a:endParaRPr>
          </a:p>
        </p:txBody>
      </p:sp>
    </p:spTree>
    <p:extLst>
      <p:ext uri="{BB962C8B-B14F-4D97-AF65-F5344CB8AC3E}">
        <p14:creationId xmlns:p14="http://schemas.microsoft.com/office/powerpoint/2010/main" val="323594468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5" name="Text Box 4">
            <a:extLst>
              <a:ext uri="{FF2B5EF4-FFF2-40B4-BE49-F238E27FC236}">
                <a16:creationId xmlns:a16="http://schemas.microsoft.com/office/drawing/2014/main" id="{36360AE9-4356-30FF-96CC-16A6408493FB}"/>
              </a:ext>
            </a:extLst>
          </p:cNvPr>
          <p:cNvSpPr txBox="1">
            <a:spLocks noChangeArrowheads="1"/>
          </p:cNvSpPr>
          <p:nvPr/>
        </p:nvSpPr>
        <p:spPr bwMode="auto">
          <a:xfrm>
            <a:off x="22444" y="0"/>
            <a:ext cx="9144000" cy="5553828"/>
          </a:xfrm>
          <a:prstGeom prst="rect">
            <a:avLst/>
          </a:prstGeom>
          <a:noFill/>
          <a:ln w="9525">
            <a:noFill/>
            <a:miter lim="800000"/>
            <a:headEnd/>
            <a:tailEnd/>
          </a:ln>
        </p:spPr>
        <p:txBody>
          <a:bodyPr wrap="square">
            <a:prstTxWarp prst="textNoShape">
              <a:avLst/>
            </a:prstTxWarp>
            <a:spAutoFit/>
          </a:bodyPr>
          <a:lstStyle/>
          <a:p>
            <a:pPr>
              <a:lnSpc>
                <a:spcPct val="115000"/>
              </a:lnSpc>
              <a:buNone/>
            </a:pPr>
            <a:r>
              <a:rPr lang="en-AU" sz="2600" b="1" dirty="0">
                <a:solidFill>
                  <a:srgbClr val="FFFFFF"/>
                </a:solidFill>
                <a:effectLst/>
                <a:latin typeface="Times New Roman" panose="02020603050405020304" pitchFamily="18" charset="0"/>
                <a:ea typeface="Times New Roman" panose="02020603050405020304" pitchFamily="18" charset="0"/>
              </a:rPr>
              <a:t>13 </a:t>
            </a:r>
            <a:r>
              <a:rPr lang="en-AU" sz="2600" dirty="0">
                <a:solidFill>
                  <a:srgbClr val="FFFFFF"/>
                </a:solidFill>
                <a:effectLst/>
                <a:latin typeface="Times New Roman" panose="02020603050405020304" pitchFamily="18" charset="0"/>
                <a:ea typeface="Times New Roman" panose="02020603050405020304" pitchFamily="18" charset="0"/>
              </a:rPr>
              <a:t>Let brotherly love continue.  </a:t>
            </a:r>
            <a:r>
              <a:rPr lang="en-AU" sz="2600" b="1" baseline="30000" dirty="0">
                <a:solidFill>
                  <a:srgbClr val="FFFFFF"/>
                </a:solidFill>
                <a:effectLst/>
                <a:latin typeface="Times New Roman" panose="02020603050405020304" pitchFamily="18" charset="0"/>
                <a:ea typeface="Times New Roman" panose="02020603050405020304" pitchFamily="18" charset="0"/>
              </a:rPr>
              <a:t>2 </a:t>
            </a:r>
            <a:r>
              <a:rPr lang="en-AU" sz="2600" dirty="0">
                <a:solidFill>
                  <a:srgbClr val="FFFFFF"/>
                </a:solidFill>
                <a:effectLst/>
                <a:latin typeface="Times New Roman" panose="02020603050405020304" pitchFamily="18" charset="0"/>
                <a:ea typeface="Times New Roman" panose="02020603050405020304" pitchFamily="18" charset="0"/>
              </a:rPr>
              <a:t>Do not neglect to show hospitality to strangers, for thereby some have entertained angels unawares.  </a:t>
            </a:r>
            <a:r>
              <a:rPr lang="en-AU" sz="2600" b="1" baseline="30000" dirty="0">
                <a:solidFill>
                  <a:srgbClr val="FFFFFF"/>
                </a:solidFill>
                <a:effectLst/>
                <a:latin typeface="Times New Roman" panose="02020603050405020304" pitchFamily="18" charset="0"/>
                <a:ea typeface="Times New Roman" panose="02020603050405020304" pitchFamily="18" charset="0"/>
              </a:rPr>
              <a:t>3 </a:t>
            </a:r>
            <a:r>
              <a:rPr lang="en-AU" sz="2600" dirty="0">
                <a:solidFill>
                  <a:srgbClr val="FFFFFF"/>
                </a:solidFill>
                <a:effectLst/>
                <a:latin typeface="Times New Roman" panose="02020603050405020304" pitchFamily="18" charset="0"/>
                <a:ea typeface="Times New Roman" panose="02020603050405020304" pitchFamily="18" charset="0"/>
              </a:rPr>
              <a:t>Remember those who are in prison, as though in prison with them, and those who are mistreated, since you also are in the body.  </a:t>
            </a:r>
            <a:r>
              <a:rPr lang="en-AU" sz="2600" b="1" baseline="30000" dirty="0">
                <a:solidFill>
                  <a:srgbClr val="FFFFFF"/>
                </a:solidFill>
                <a:effectLst/>
                <a:latin typeface="Times New Roman" panose="02020603050405020304" pitchFamily="18" charset="0"/>
                <a:ea typeface="Times New Roman" panose="02020603050405020304" pitchFamily="18" charset="0"/>
              </a:rPr>
              <a:t>4 </a:t>
            </a:r>
            <a:r>
              <a:rPr lang="en-AU" sz="2600" dirty="0">
                <a:solidFill>
                  <a:srgbClr val="FFFFFF"/>
                </a:solidFill>
                <a:effectLst/>
                <a:latin typeface="Times New Roman" panose="02020603050405020304" pitchFamily="18" charset="0"/>
                <a:ea typeface="Times New Roman" panose="02020603050405020304" pitchFamily="18" charset="0"/>
              </a:rPr>
              <a:t>Let marriage be held in honour among all, and let the marriage bed be undefiled, for God will judge the sexually immoral and adulterous.  </a:t>
            </a:r>
            <a:r>
              <a:rPr lang="en-AU" sz="2600" b="1" baseline="30000" dirty="0">
                <a:solidFill>
                  <a:srgbClr val="FFFFFF"/>
                </a:solidFill>
                <a:effectLst/>
                <a:latin typeface="Times New Roman" panose="02020603050405020304" pitchFamily="18" charset="0"/>
                <a:ea typeface="Times New Roman" panose="02020603050405020304" pitchFamily="18" charset="0"/>
              </a:rPr>
              <a:t>5 </a:t>
            </a:r>
            <a:r>
              <a:rPr lang="en-AU" sz="2600" dirty="0">
                <a:solidFill>
                  <a:srgbClr val="FFFFFF"/>
                </a:solidFill>
                <a:effectLst/>
                <a:latin typeface="Times New Roman" panose="02020603050405020304" pitchFamily="18" charset="0"/>
                <a:ea typeface="Times New Roman" panose="02020603050405020304" pitchFamily="18" charset="0"/>
              </a:rPr>
              <a:t>Keep your life free from love of money, and be content with what you have, for he has said, “I will never leave you nor forsake you.” </a:t>
            </a:r>
            <a:r>
              <a:rPr lang="en-AU" sz="2600" b="1" baseline="30000" dirty="0">
                <a:solidFill>
                  <a:srgbClr val="FFFFFF"/>
                </a:solidFill>
                <a:effectLst/>
                <a:latin typeface="Times New Roman" panose="02020603050405020304" pitchFamily="18" charset="0"/>
                <a:ea typeface="Times New Roman" panose="02020603050405020304" pitchFamily="18" charset="0"/>
              </a:rPr>
              <a:t>6 </a:t>
            </a:r>
            <a:r>
              <a:rPr lang="en-AU" sz="2600" dirty="0">
                <a:solidFill>
                  <a:srgbClr val="FFFFFF"/>
                </a:solidFill>
                <a:effectLst/>
                <a:latin typeface="Times New Roman" panose="02020603050405020304" pitchFamily="18" charset="0"/>
                <a:ea typeface="Times New Roman" panose="02020603050405020304" pitchFamily="18" charset="0"/>
              </a:rPr>
              <a:t>So we can confidently say,  </a:t>
            </a:r>
            <a:endParaRPr lang="en-AU" sz="2600" dirty="0">
              <a:effectLst/>
              <a:latin typeface="Calibri" panose="020F0502020204030204" pitchFamily="34" charset="0"/>
              <a:ea typeface="Times New Roman" panose="02020603050405020304" pitchFamily="18" charset="0"/>
            </a:endParaRPr>
          </a:p>
          <a:p>
            <a:pPr marL="230188" indent="571500">
              <a:lnSpc>
                <a:spcPct val="115000"/>
              </a:lnSpc>
              <a:buNone/>
            </a:pPr>
            <a:r>
              <a:rPr lang="en-AU" sz="2600" dirty="0">
                <a:solidFill>
                  <a:srgbClr val="FFFFFF"/>
                </a:solidFill>
                <a:effectLst/>
                <a:latin typeface="Times New Roman" panose="02020603050405020304" pitchFamily="18" charset="0"/>
                <a:ea typeface="Times New Roman" panose="02020603050405020304" pitchFamily="18" charset="0"/>
              </a:rPr>
              <a:t>“The Lord is my helper;  </a:t>
            </a:r>
            <a:endParaRPr lang="en-AU" sz="2600" dirty="0">
              <a:effectLst/>
              <a:latin typeface="Calibri" panose="020F0502020204030204" pitchFamily="34" charset="0"/>
              <a:ea typeface="Times New Roman" panose="02020603050405020304" pitchFamily="18" charset="0"/>
            </a:endParaRPr>
          </a:p>
          <a:p>
            <a:pPr marL="230188" indent="571500">
              <a:lnSpc>
                <a:spcPct val="115000"/>
              </a:lnSpc>
              <a:buNone/>
            </a:pPr>
            <a:r>
              <a:rPr lang="en-AU" sz="2600" dirty="0">
                <a:solidFill>
                  <a:srgbClr val="FFFFFF"/>
                </a:solidFill>
                <a:effectLst/>
                <a:latin typeface="Times New Roman" panose="02020603050405020304" pitchFamily="18" charset="0"/>
                <a:ea typeface="Times New Roman" panose="02020603050405020304" pitchFamily="18" charset="0"/>
              </a:rPr>
              <a:t>I will not fear;  </a:t>
            </a:r>
            <a:endParaRPr lang="en-AU" sz="2600" dirty="0">
              <a:effectLst/>
              <a:latin typeface="Calibri" panose="020F0502020204030204" pitchFamily="34" charset="0"/>
              <a:ea typeface="Times New Roman" panose="02020603050405020304" pitchFamily="18" charset="0"/>
            </a:endParaRPr>
          </a:p>
          <a:p>
            <a:pPr marL="230188" indent="571500">
              <a:buNone/>
            </a:pPr>
            <a:r>
              <a:rPr lang="en-AU" sz="2600" dirty="0">
                <a:solidFill>
                  <a:srgbClr val="FFFFFF"/>
                </a:solidFill>
                <a:effectLst/>
                <a:latin typeface="Times New Roman" panose="02020603050405020304" pitchFamily="18" charset="0"/>
                <a:ea typeface="Times New Roman" panose="02020603050405020304" pitchFamily="18" charset="0"/>
              </a:rPr>
              <a:t>what can man do to me?”</a:t>
            </a:r>
            <a:r>
              <a:rPr lang="en-AU" sz="2600" dirty="0">
                <a:effectLst/>
              </a:rPr>
              <a:t> </a:t>
            </a:r>
            <a:endParaRPr lang="en-AU" sz="2600" dirty="0"/>
          </a:p>
        </p:txBody>
      </p:sp>
    </p:spTree>
    <p:extLst>
      <p:ext uri="{BB962C8B-B14F-4D97-AF65-F5344CB8AC3E}">
        <p14:creationId xmlns:p14="http://schemas.microsoft.com/office/powerpoint/2010/main" val="129298144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B2DA048A-7DBC-C32E-8A53-21311550EB02}"/>
            </a:ext>
          </a:extLst>
        </p:cNvPr>
        <p:cNvGrpSpPr/>
        <p:nvPr/>
      </p:nvGrpSpPr>
      <p:grpSpPr>
        <a:xfrm>
          <a:off x="0" y="0"/>
          <a:ext cx="0" cy="0"/>
          <a:chOff x="0" y="0"/>
          <a:chExt cx="0" cy="0"/>
        </a:xfrm>
      </p:grpSpPr>
      <p:pic>
        <p:nvPicPr>
          <p:cNvPr id="1026" name="Picture 2" descr="The world's 5th richest man, er, duck. Photo © Walt Disney Productions.">
            <a:extLst>
              <a:ext uri="{FF2B5EF4-FFF2-40B4-BE49-F238E27FC236}">
                <a16:creationId xmlns:a16="http://schemas.microsoft.com/office/drawing/2014/main" id="{CC52B463-6767-9323-17DC-32523886256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150517" cy="515244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92434075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B2DA048A-7DBC-C32E-8A53-21311550EB02}"/>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C6C7DA0D-537D-D3CE-2BD2-40560983F593}"/>
              </a:ext>
            </a:extLst>
          </p:cNvPr>
          <p:cNvSpPr txBox="1"/>
          <p:nvPr/>
        </p:nvSpPr>
        <p:spPr>
          <a:xfrm>
            <a:off x="0" y="4532"/>
            <a:ext cx="9144000" cy="677108"/>
          </a:xfrm>
          <a:prstGeom prst="rect">
            <a:avLst/>
          </a:prstGeom>
          <a:noFill/>
        </p:spPr>
        <p:txBody>
          <a:bodyPr wrap="square" rtlCol="0">
            <a:spAutoFit/>
          </a:bodyPr>
          <a:lstStyle/>
          <a:p>
            <a:pPr lvl="0" algn="ctr">
              <a:defRPr/>
            </a:pPr>
            <a:r>
              <a:rPr lang="en-AU" sz="2000" b="1" dirty="0">
                <a:solidFill>
                  <a:srgbClr val="FFFF00"/>
                </a:solidFill>
                <a:latin typeface="Times New Roman" panose="02020603050405020304" pitchFamily="18" charset="0"/>
                <a:cs typeface="Times New Roman" panose="02020603050405020304" pitchFamily="18" charset="0"/>
              </a:rPr>
              <a:t>Because of who Jesus is, and what God has done through Him.</a:t>
            </a:r>
          </a:p>
          <a:p>
            <a:pPr lvl="0" algn="ctr">
              <a:defRPr/>
            </a:pPr>
            <a:r>
              <a:rPr lang="en-AU" b="1" dirty="0">
                <a:solidFill>
                  <a:srgbClr val="FFFF00"/>
                </a:solidFill>
                <a:latin typeface="Times New Roman" panose="02020603050405020304" pitchFamily="18" charset="0"/>
                <a:cs typeface="Times New Roman" panose="02020603050405020304" pitchFamily="18" charset="0"/>
              </a:rPr>
              <a:t>Spiritual Worship:   Reverence &amp; Awe....   Contentment in Sacrificial Living.</a:t>
            </a:r>
            <a:endParaRPr lang="en-AU" b="1" dirty="0">
              <a:solidFill>
                <a:srgbClr val="FFFF00"/>
              </a:solidFill>
              <a:cs typeface="Times New Roman" panose="02020603050405020304" pitchFamily="18" charset="0"/>
            </a:endParaRPr>
          </a:p>
        </p:txBody>
      </p:sp>
      <p:sp>
        <p:nvSpPr>
          <p:cNvPr id="3" name="TextBox 2">
            <a:extLst>
              <a:ext uri="{FF2B5EF4-FFF2-40B4-BE49-F238E27FC236}">
                <a16:creationId xmlns:a16="http://schemas.microsoft.com/office/drawing/2014/main" id="{6EF43E0F-6E20-9168-4E57-77B253981FA1}"/>
              </a:ext>
            </a:extLst>
          </p:cNvPr>
          <p:cNvSpPr txBox="1"/>
          <p:nvPr/>
        </p:nvSpPr>
        <p:spPr>
          <a:xfrm>
            <a:off x="0" y="795825"/>
            <a:ext cx="5780598" cy="400110"/>
          </a:xfrm>
          <a:prstGeom prst="rect">
            <a:avLst/>
          </a:prstGeom>
          <a:noFill/>
        </p:spPr>
        <p:txBody>
          <a:bodyPr wrap="square" rtlCol="0">
            <a:spAutoFit/>
          </a:bodyPr>
          <a:lstStyle/>
          <a:p>
            <a:pPr lvl="0">
              <a:defRPr/>
            </a:pPr>
            <a:r>
              <a:rPr lang="en-AU" sz="2000" dirty="0">
                <a:solidFill>
                  <a:schemeClr val="bg1"/>
                </a:solidFill>
                <a:latin typeface="Times New Roman" panose="02020603050405020304" pitchFamily="18" charset="0"/>
                <a:cs typeface="Times New Roman" panose="02020603050405020304" pitchFamily="18" charset="0"/>
              </a:rPr>
              <a:t>Requirements for Acceptable Worship</a:t>
            </a:r>
            <a:endParaRPr lang="en-AU" sz="2000" dirty="0">
              <a:solidFill>
                <a:schemeClr val="bg1"/>
              </a:solidFill>
              <a:cs typeface="Times New Roman" panose="02020603050405020304" pitchFamily="18" charset="0"/>
            </a:endParaRPr>
          </a:p>
        </p:txBody>
      </p:sp>
      <p:sp>
        <p:nvSpPr>
          <p:cNvPr id="7" name="TextBox 6">
            <a:extLst>
              <a:ext uri="{FF2B5EF4-FFF2-40B4-BE49-F238E27FC236}">
                <a16:creationId xmlns:a16="http://schemas.microsoft.com/office/drawing/2014/main" id="{42445553-A0A9-BDAC-6282-49F0B3AC7D1E}"/>
              </a:ext>
            </a:extLst>
          </p:cNvPr>
          <p:cNvSpPr txBox="1"/>
          <p:nvPr/>
        </p:nvSpPr>
        <p:spPr>
          <a:xfrm>
            <a:off x="5876013" y="795825"/>
            <a:ext cx="2830665" cy="584775"/>
          </a:xfrm>
          <a:prstGeom prst="rect">
            <a:avLst/>
          </a:prstGeom>
          <a:solidFill>
            <a:schemeClr val="bg1"/>
          </a:solidFill>
        </p:spPr>
        <p:txBody>
          <a:bodyPr wrap="square" rtlCol="0">
            <a:spAutoFit/>
          </a:bodyPr>
          <a:lstStyle/>
          <a:p>
            <a:r>
              <a:rPr lang="en-AU" sz="1600" b="1" baseline="30000" dirty="0">
                <a:solidFill>
                  <a:srgbClr val="000000"/>
                </a:solidFill>
                <a:latin typeface="Comic Sans MS" panose="030F0902030302020204" pitchFamily="66" charset="0"/>
                <a:ea typeface="Times New Roman" panose="02020603050405020304" pitchFamily="18" charset="0"/>
                <a:cs typeface="Times New Roman" panose="02020603050405020304" pitchFamily="18" charset="0"/>
              </a:rPr>
              <a:t>12:25 </a:t>
            </a:r>
            <a:r>
              <a:rPr lang="en-AU" sz="1600" dirty="0">
                <a:solidFill>
                  <a:srgbClr val="000000"/>
                </a:solidFill>
                <a:latin typeface="Comic Sans MS" panose="030F0902030302020204" pitchFamily="66" charset="0"/>
                <a:ea typeface="Times New Roman" panose="02020603050405020304" pitchFamily="18" charset="0"/>
                <a:cs typeface="Times New Roman" panose="02020603050405020304" pitchFamily="18" charset="0"/>
              </a:rPr>
              <a:t>See that you do not refuse him who is speaking.</a:t>
            </a:r>
            <a:r>
              <a:rPr lang="en-AU" sz="1600" dirty="0"/>
              <a:t> </a:t>
            </a:r>
            <a:endParaRPr lang="en-AU" sz="1600" dirty="0">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26264209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B2DA048A-7DBC-C32E-8A53-21311550EB02}"/>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C6C7DA0D-537D-D3CE-2BD2-40560983F593}"/>
              </a:ext>
            </a:extLst>
          </p:cNvPr>
          <p:cNvSpPr txBox="1"/>
          <p:nvPr/>
        </p:nvSpPr>
        <p:spPr>
          <a:xfrm>
            <a:off x="0" y="4532"/>
            <a:ext cx="9144000" cy="677108"/>
          </a:xfrm>
          <a:prstGeom prst="rect">
            <a:avLst/>
          </a:prstGeom>
          <a:noFill/>
        </p:spPr>
        <p:txBody>
          <a:bodyPr wrap="square" rtlCol="0">
            <a:spAutoFit/>
          </a:bodyPr>
          <a:lstStyle/>
          <a:p>
            <a:pPr lvl="0" algn="ctr">
              <a:defRPr/>
            </a:pPr>
            <a:r>
              <a:rPr lang="en-AU" sz="2000" dirty="0">
                <a:solidFill>
                  <a:srgbClr val="FFFF00"/>
                </a:solidFill>
                <a:latin typeface="Times New Roman" panose="02020603050405020304" pitchFamily="18" charset="0"/>
                <a:cs typeface="Times New Roman" panose="02020603050405020304" pitchFamily="18" charset="0"/>
              </a:rPr>
              <a:t>Because of who Jesus is, and what God has done through Him.</a:t>
            </a:r>
          </a:p>
          <a:p>
            <a:pPr lvl="0">
              <a:defRPr/>
            </a:pPr>
            <a:r>
              <a:rPr lang="en-AU" dirty="0">
                <a:solidFill>
                  <a:srgbClr val="FFFF00"/>
                </a:solidFill>
                <a:latin typeface="Times New Roman" panose="02020603050405020304" pitchFamily="18" charset="0"/>
                <a:cs typeface="Times New Roman" panose="02020603050405020304" pitchFamily="18" charset="0"/>
              </a:rPr>
              <a:t>Contentment in Sacrificial Living.</a:t>
            </a:r>
            <a:endParaRPr lang="en-AU" dirty="0">
              <a:solidFill>
                <a:srgbClr val="FFFF00"/>
              </a:solidFill>
              <a:cs typeface="Times New Roman" panose="02020603050405020304" pitchFamily="18" charset="0"/>
            </a:endParaRPr>
          </a:p>
        </p:txBody>
      </p:sp>
      <p:sp>
        <p:nvSpPr>
          <p:cNvPr id="20" name="TextBox 19">
            <a:extLst>
              <a:ext uri="{FF2B5EF4-FFF2-40B4-BE49-F238E27FC236}">
                <a16:creationId xmlns:a16="http://schemas.microsoft.com/office/drawing/2014/main" id="{F6A66B2F-4C74-53DA-B968-E5CE0D7D48B5}"/>
              </a:ext>
            </a:extLst>
          </p:cNvPr>
          <p:cNvSpPr txBox="1"/>
          <p:nvPr/>
        </p:nvSpPr>
        <p:spPr>
          <a:xfrm>
            <a:off x="3228231" y="372741"/>
            <a:ext cx="5915770" cy="346954"/>
          </a:xfrm>
          <a:prstGeom prst="rect">
            <a:avLst/>
          </a:prstGeom>
          <a:solidFill>
            <a:schemeClr val="bg1"/>
          </a:solidFill>
        </p:spPr>
        <p:txBody>
          <a:bodyPr wrap="square" rtlCol="0">
            <a:spAutoFit/>
          </a:bodyPr>
          <a:lstStyle/>
          <a:p>
            <a:pPr indent="7938">
              <a:lnSpc>
                <a:spcPct val="110000"/>
              </a:lnSpc>
              <a:buNone/>
            </a:pPr>
            <a:r>
              <a:rPr lang="en-AU" sz="1500" dirty="0">
                <a:solidFill>
                  <a:srgbClr val="000000"/>
                </a:solidFill>
                <a:latin typeface="Comic Sans MS" panose="030F0902030302020204" pitchFamily="66" charset="0"/>
                <a:ea typeface="Times New Roman" panose="02020603050405020304" pitchFamily="18" charset="0"/>
              </a:rPr>
              <a:t>let us offer to God acceptable worship, with reverence and awe</a:t>
            </a:r>
            <a:r>
              <a:rPr lang="en-AU" sz="1600" dirty="0">
                <a:latin typeface="Comic Sans MS" panose="030F0902030302020204" pitchFamily="66" charset="0"/>
              </a:rPr>
              <a:t> </a:t>
            </a:r>
            <a:endParaRPr lang="en-AU" sz="1600" dirty="0">
              <a:latin typeface="Comic Sans MS" panose="030F0902030302020204" pitchFamily="66" charset="0"/>
              <a:ea typeface="Times New Roman" panose="02020603050405020304" pitchFamily="18" charset="0"/>
            </a:endParaRPr>
          </a:p>
        </p:txBody>
      </p:sp>
      <p:sp>
        <p:nvSpPr>
          <p:cNvPr id="3" name="TextBox 2">
            <a:extLst>
              <a:ext uri="{FF2B5EF4-FFF2-40B4-BE49-F238E27FC236}">
                <a16:creationId xmlns:a16="http://schemas.microsoft.com/office/drawing/2014/main" id="{C65B20E6-F038-14C9-D277-E27641EF4527}"/>
              </a:ext>
            </a:extLst>
          </p:cNvPr>
          <p:cNvSpPr txBox="1"/>
          <p:nvPr/>
        </p:nvSpPr>
        <p:spPr>
          <a:xfrm>
            <a:off x="0" y="794160"/>
            <a:ext cx="7028952" cy="2954655"/>
          </a:xfrm>
          <a:prstGeom prst="rect">
            <a:avLst/>
          </a:prstGeom>
          <a:solidFill>
            <a:schemeClr val="bg1"/>
          </a:solidFill>
        </p:spPr>
        <p:txBody>
          <a:bodyPr wrap="square" rtlCol="0">
            <a:spAutoFit/>
          </a:bodyPr>
          <a:lstStyle/>
          <a:p>
            <a:pPr>
              <a:buNone/>
            </a:pPr>
            <a:r>
              <a:rPr lang="en-AU" sz="1600" dirty="0">
                <a:latin typeface="Times New Roman" panose="02020603050405020304" pitchFamily="18" charset="0"/>
                <a:ea typeface="Times New Roman" panose="02020603050405020304" pitchFamily="18" charset="0"/>
              </a:rPr>
              <a:t>Amos 5:21–24 (ESV) </a:t>
            </a:r>
          </a:p>
          <a:p>
            <a:pPr marL="736600" indent="-609600">
              <a:spcBef>
                <a:spcPts val="1200"/>
              </a:spcBef>
              <a:buNone/>
              <a:tabLst>
                <a:tab pos="127000" algn="r"/>
                <a:tab pos="254000" algn="l"/>
              </a:tabLst>
            </a:pPr>
            <a:r>
              <a:rPr lang="en-AU" sz="1600" b="1" baseline="30000" dirty="0">
                <a:latin typeface="Comic Sans MS" panose="030F0902030302020204" pitchFamily="66" charset="0"/>
                <a:ea typeface="Times New Roman" panose="02020603050405020304" pitchFamily="18" charset="0"/>
              </a:rPr>
              <a:t>21 </a:t>
            </a:r>
            <a:r>
              <a:rPr lang="en-AU" sz="1600" dirty="0">
                <a:latin typeface="Comic Sans MS" panose="030F0902030302020204" pitchFamily="66" charset="0"/>
                <a:ea typeface="Times New Roman" panose="02020603050405020304" pitchFamily="18" charset="0"/>
              </a:rPr>
              <a:t>“I hate, I despise your feasts, </a:t>
            </a:r>
            <a:endParaRPr lang="en-AU" sz="1600" dirty="0">
              <a:latin typeface="Times New Roman" panose="02020603050405020304" pitchFamily="18" charset="0"/>
              <a:ea typeface="Times New Roman" panose="02020603050405020304" pitchFamily="18" charset="0"/>
            </a:endParaRPr>
          </a:p>
          <a:p>
            <a:pPr marL="127000">
              <a:buNone/>
            </a:pPr>
            <a:r>
              <a:rPr lang="en-AU" sz="1600" dirty="0">
                <a:latin typeface="Comic Sans MS" panose="030F0902030302020204" pitchFamily="66" charset="0"/>
                <a:ea typeface="Times New Roman" panose="02020603050405020304" pitchFamily="18" charset="0"/>
              </a:rPr>
              <a:t>and I take no delight in your solemn assemblies. </a:t>
            </a:r>
            <a:endParaRPr lang="en-AU" sz="1600" dirty="0">
              <a:latin typeface="Times New Roman" panose="02020603050405020304" pitchFamily="18" charset="0"/>
              <a:ea typeface="Times New Roman" panose="02020603050405020304" pitchFamily="18" charset="0"/>
            </a:endParaRPr>
          </a:p>
          <a:p>
            <a:pPr marL="736600" indent="-609600">
              <a:buNone/>
              <a:tabLst>
                <a:tab pos="127000" algn="r"/>
                <a:tab pos="254000" algn="l"/>
              </a:tabLst>
            </a:pPr>
            <a:r>
              <a:rPr lang="en-AU" sz="1600" b="1" baseline="30000" dirty="0">
                <a:latin typeface="Comic Sans MS" panose="030F0902030302020204" pitchFamily="66" charset="0"/>
                <a:ea typeface="Times New Roman" panose="02020603050405020304" pitchFamily="18" charset="0"/>
              </a:rPr>
              <a:t>22 </a:t>
            </a:r>
            <a:r>
              <a:rPr lang="en-AU" sz="1600" dirty="0">
                <a:latin typeface="Comic Sans MS" panose="030F0902030302020204" pitchFamily="66" charset="0"/>
                <a:ea typeface="Times New Roman" panose="02020603050405020304" pitchFamily="18" charset="0"/>
              </a:rPr>
              <a:t>Even though you offer me your burnt offerings and grain offerings, </a:t>
            </a:r>
            <a:endParaRPr lang="en-AU" sz="1600" dirty="0">
              <a:latin typeface="Times New Roman" panose="02020603050405020304" pitchFamily="18" charset="0"/>
              <a:ea typeface="Times New Roman" panose="02020603050405020304" pitchFamily="18" charset="0"/>
            </a:endParaRPr>
          </a:p>
          <a:p>
            <a:pPr marL="127000">
              <a:buNone/>
            </a:pPr>
            <a:r>
              <a:rPr lang="en-AU" sz="1600" dirty="0">
                <a:latin typeface="Comic Sans MS" panose="030F0902030302020204" pitchFamily="66" charset="0"/>
                <a:ea typeface="Times New Roman" panose="02020603050405020304" pitchFamily="18" charset="0"/>
              </a:rPr>
              <a:t>I will not accept them; </a:t>
            </a:r>
            <a:endParaRPr lang="en-AU" sz="1600" dirty="0">
              <a:latin typeface="Times New Roman" panose="02020603050405020304" pitchFamily="18" charset="0"/>
              <a:ea typeface="Times New Roman" panose="02020603050405020304" pitchFamily="18" charset="0"/>
            </a:endParaRPr>
          </a:p>
          <a:p>
            <a:pPr marL="736600" indent="-609600">
              <a:buNone/>
              <a:tabLst>
                <a:tab pos="127000" algn="r"/>
                <a:tab pos="254000" algn="l"/>
              </a:tabLst>
            </a:pPr>
            <a:r>
              <a:rPr lang="en-AU" sz="1600" dirty="0">
                <a:latin typeface="Comic Sans MS" panose="030F0902030302020204" pitchFamily="66" charset="0"/>
                <a:ea typeface="Times New Roman" panose="02020603050405020304" pitchFamily="18" charset="0"/>
              </a:rPr>
              <a:t>and the peace offerings of your fattened animals, </a:t>
            </a:r>
            <a:endParaRPr lang="en-AU" sz="1600" dirty="0">
              <a:latin typeface="Times New Roman" panose="02020603050405020304" pitchFamily="18" charset="0"/>
              <a:ea typeface="Times New Roman" panose="02020603050405020304" pitchFamily="18" charset="0"/>
            </a:endParaRPr>
          </a:p>
          <a:p>
            <a:pPr marL="127000">
              <a:buNone/>
            </a:pPr>
            <a:r>
              <a:rPr lang="en-AU" sz="1600" dirty="0">
                <a:latin typeface="Comic Sans MS" panose="030F0902030302020204" pitchFamily="66" charset="0"/>
                <a:ea typeface="Times New Roman" panose="02020603050405020304" pitchFamily="18" charset="0"/>
              </a:rPr>
              <a:t>I will not look upon them. </a:t>
            </a:r>
            <a:endParaRPr lang="en-AU" sz="1600" dirty="0">
              <a:latin typeface="Times New Roman" panose="02020603050405020304" pitchFamily="18" charset="0"/>
              <a:ea typeface="Times New Roman" panose="02020603050405020304" pitchFamily="18" charset="0"/>
            </a:endParaRPr>
          </a:p>
          <a:p>
            <a:pPr marL="736600" indent="-609600">
              <a:buNone/>
              <a:tabLst>
                <a:tab pos="127000" algn="r"/>
                <a:tab pos="254000" algn="l"/>
              </a:tabLst>
            </a:pPr>
            <a:r>
              <a:rPr lang="en-AU" sz="1600" b="1" baseline="30000" dirty="0">
                <a:latin typeface="Comic Sans MS" panose="030F0902030302020204" pitchFamily="66" charset="0"/>
                <a:ea typeface="Times New Roman" panose="02020603050405020304" pitchFamily="18" charset="0"/>
              </a:rPr>
              <a:t>23 </a:t>
            </a:r>
            <a:r>
              <a:rPr lang="en-AU" sz="1600" dirty="0">
                <a:latin typeface="Comic Sans MS" panose="030F0902030302020204" pitchFamily="66" charset="0"/>
                <a:ea typeface="Times New Roman" panose="02020603050405020304" pitchFamily="18" charset="0"/>
              </a:rPr>
              <a:t>Take away from me the noise of your songs; </a:t>
            </a:r>
            <a:endParaRPr lang="en-AU" sz="1600" dirty="0">
              <a:latin typeface="Times New Roman" panose="02020603050405020304" pitchFamily="18" charset="0"/>
              <a:ea typeface="Times New Roman" panose="02020603050405020304" pitchFamily="18" charset="0"/>
            </a:endParaRPr>
          </a:p>
          <a:p>
            <a:pPr marL="127000">
              <a:buNone/>
            </a:pPr>
            <a:r>
              <a:rPr lang="en-AU" sz="1600" dirty="0">
                <a:latin typeface="Comic Sans MS" panose="030F0902030302020204" pitchFamily="66" charset="0"/>
                <a:ea typeface="Times New Roman" panose="02020603050405020304" pitchFamily="18" charset="0"/>
              </a:rPr>
              <a:t>to the melody of your harps I will not listen. </a:t>
            </a:r>
            <a:endParaRPr lang="en-AU" sz="1600" dirty="0">
              <a:latin typeface="Times New Roman" panose="02020603050405020304" pitchFamily="18" charset="0"/>
              <a:ea typeface="Times New Roman" panose="02020603050405020304" pitchFamily="18" charset="0"/>
            </a:endParaRPr>
          </a:p>
          <a:p>
            <a:pPr marL="736600" indent="-609600">
              <a:buNone/>
              <a:tabLst>
                <a:tab pos="127000" algn="r"/>
                <a:tab pos="254000" algn="l"/>
              </a:tabLst>
            </a:pPr>
            <a:r>
              <a:rPr lang="en-AU" sz="1600" b="1" baseline="30000" dirty="0">
                <a:latin typeface="Comic Sans MS" panose="030F0902030302020204" pitchFamily="66" charset="0"/>
                <a:ea typeface="Times New Roman" panose="02020603050405020304" pitchFamily="18" charset="0"/>
              </a:rPr>
              <a:t>24 </a:t>
            </a:r>
            <a:r>
              <a:rPr lang="en-AU" sz="1600" dirty="0">
                <a:latin typeface="Comic Sans MS" panose="030F0902030302020204" pitchFamily="66" charset="0"/>
                <a:ea typeface="Times New Roman" panose="02020603050405020304" pitchFamily="18" charset="0"/>
              </a:rPr>
              <a:t>But let justice roll down like waters, </a:t>
            </a:r>
            <a:endParaRPr lang="en-AU" sz="1600" dirty="0">
              <a:latin typeface="Times New Roman" panose="02020603050405020304" pitchFamily="18" charset="0"/>
              <a:ea typeface="Times New Roman" panose="02020603050405020304" pitchFamily="18" charset="0"/>
            </a:endParaRPr>
          </a:p>
          <a:p>
            <a:pPr>
              <a:buNone/>
            </a:pPr>
            <a:r>
              <a:rPr lang="en-AU" sz="1600" dirty="0">
                <a:latin typeface="Comic Sans MS" panose="030F0902030302020204" pitchFamily="66" charset="0"/>
                <a:ea typeface="Times New Roman" panose="02020603050405020304" pitchFamily="18" charset="0"/>
                <a:cs typeface="Times New Roman" panose="02020603050405020304" pitchFamily="18" charset="0"/>
              </a:rPr>
              <a:t>and righteousness like an ever-flowing stream. </a:t>
            </a:r>
            <a:endParaRPr lang="en-AU" sz="1600" dirty="0">
              <a:latin typeface="Comic Sans MS" panose="030F0902030302020204" pitchFamily="66" charset="0"/>
              <a:ea typeface="Times New Roman" panose="02020603050405020304" pitchFamily="18" charset="0"/>
            </a:endParaRPr>
          </a:p>
        </p:txBody>
      </p:sp>
      <p:sp>
        <p:nvSpPr>
          <p:cNvPr id="5" name="TextBox 4">
            <a:extLst>
              <a:ext uri="{FF2B5EF4-FFF2-40B4-BE49-F238E27FC236}">
                <a16:creationId xmlns:a16="http://schemas.microsoft.com/office/drawing/2014/main" id="{688055F6-C166-2861-6DB7-BE78E2BE80A2}"/>
              </a:ext>
            </a:extLst>
          </p:cNvPr>
          <p:cNvSpPr txBox="1"/>
          <p:nvPr/>
        </p:nvSpPr>
        <p:spPr>
          <a:xfrm>
            <a:off x="357809" y="3823280"/>
            <a:ext cx="8786191" cy="584775"/>
          </a:xfrm>
          <a:prstGeom prst="rect">
            <a:avLst/>
          </a:prstGeom>
          <a:solidFill>
            <a:schemeClr val="bg1"/>
          </a:solidFill>
        </p:spPr>
        <p:txBody>
          <a:bodyPr wrap="square" rtlCol="0">
            <a:spAutoFit/>
          </a:bodyPr>
          <a:lstStyle/>
          <a:p>
            <a:pPr>
              <a:buNone/>
            </a:pPr>
            <a:r>
              <a:rPr lang="en-AU" sz="1600" dirty="0">
                <a:latin typeface="Comic Sans MS" panose="030F0902030302020204" pitchFamily="66" charset="0"/>
                <a:ea typeface="Times New Roman" panose="02020603050405020304" pitchFamily="18" charset="0"/>
              </a:rPr>
              <a:t>James 1:(ESV) </a:t>
            </a:r>
            <a:r>
              <a:rPr lang="en-AU" sz="1600" b="1" baseline="30000" dirty="0">
                <a:latin typeface="Comic Sans MS" panose="030F0902030302020204" pitchFamily="66" charset="0"/>
                <a:ea typeface="Times New Roman" panose="02020603050405020304" pitchFamily="18" charset="0"/>
                <a:cs typeface="Times New Roman" panose="02020603050405020304" pitchFamily="18" charset="0"/>
              </a:rPr>
              <a:t>27 </a:t>
            </a:r>
            <a:r>
              <a:rPr lang="en-AU" sz="1600" dirty="0">
                <a:latin typeface="Comic Sans MS" panose="030F0902030302020204" pitchFamily="66" charset="0"/>
                <a:ea typeface="Times New Roman" panose="02020603050405020304" pitchFamily="18" charset="0"/>
                <a:cs typeface="Times New Roman" panose="02020603050405020304" pitchFamily="18" charset="0"/>
              </a:rPr>
              <a:t>Religion that is pure and undefiled before God the Father is this:  to visit orphans and widows in their affliction, and to keep oneself unstained from the world.</a:t>
            </a:r>
            <a:r>
              <a:rPr lang="en-AU" sz="1600" dirty="0"/>
              <a:t> </a:t>
            </a:r>
            <a:endParaRPr lang="en-AU" sz="1600" dirty="0">
              <a:latin typeface="Comic Sans MS" panose="030F0902030302020204" pitchFamily="66" charset="0"/>
              <a:ea typeface="Times New Roman" panose="02020603050405020304" pitchFamily="18" charset="0"/>
            </a:endParaRPr>
          </a:p>
        </p:txBody>
      </p:sp>
      <p:sp>
        <p:nvSpPr>
          <p:cNvPr id="6" name="TextBox 5">
            <a:extLst>
              <a:ext uri="{FF2B5EF4-FFF2-40B4-BE49-F238E27FC236}">
                <a16:creationId xmlns:a16="http://schemas.microsoft.com/office/drawing/2014/main" id="{D09F8C80-D12B-927D-7064-7987595A4238}"/>
              </a:ext>
            </a:extLst>
          </p:cNvPr>
          <p:cNvSpPr txBox="1"/>
          <p:nvPr/>
        </p:nvSpPr>
        <p:spPr>
          <a:xfrm>
            <a:off x="-7951" y="4499141"/>
            <a:ext cx="9144000" cy="1077218"/>
          </a:xfrm>
          <a:prstGeom prst="rect">
            <a:avLst/>
          </a:prstGeom>
          <a:solidFill>
            <a:schemeClr val="bg1"/>
          </a:solidFill>
        </p:spPr>
        <p:txBody>
          <a:bodyPr wrap="square" rtlCol="0">
            <a:spAutoFit/>
          </a:bodyPr>
          <a:lstStyle/>
          <a:p>
            <a:pPr>
              <a:buNone/>
            </a:pPr>
            <a:r>
              <a:rPr lang="en-AU" sz="1600" dirty="0">
                <a:latin typeface="Comic Sans MS" panose="030F0902030302020204" pitchFamily="66" charset="0"/>
                <a:ea typeface="Times New Roman" panose="02020603050405020304" pitchFamily="18" charset="0"/>
              </a:rPr>
              <a:t>Romans 12:1 (ESV)  I appeal to you therefore, brothers, by the mercies of God, to present your bodies as a living sacrifice, holy and acceptable to God, </a:t>
            </a:r>
            <a:r>
              <a:rPr lang="en-AU" sz="1600" u="sng" dirty="0">
                <a:latin typeface="Comic Sans MS" panose="030F0902030302020204" pitchFamily="66" charset="0"/>
                <a:ea typeface="Times New Roman" panose="02020603050405020304" pitchFamily="18" charset="0"/>
              </a:rPr>
              <a:t>which is your spiritual worship</a:t>
            </a:r>
            <a:r>
              <a:rPr lang="en-AU" sz="1600" dirty="0">
                <a:latin typeface="Comic Sans MS" panose="030F0902030302020204" pitchFamily="66" charset="0"/>
                <a:ea typeface="Times New Roman" panose="02020603050405020304" pitchFamily="18" charset="0"/>
              </a:rPr>
              <a:t>.  </a:t>
            </a:r>
            <a:r>
              <a:rPr lang="en-AU" sz="1600" b="1" baseline="30000" dirty="0">
                <a:latin typeface="Comic Sans MS" panose="030F0902030302020204" pitchFamily="66" charset="0"/>
                <a:ea typeface="Times New Roman" panose="02020603050405020304" pitchFamily="18" charset="0"/>
              </a:rPr>
              <a:t>2 </a:t>
            </a:r>
            <a:r>
              <a:rPr lang="en-AU" sz="1600" dirty="0">
                <a:latin typeface="Comic Sans MS" panose="030F0902030302020204" pitchFamily="66" charset="0"/>
                <a:ea typeface="Times New Roman" panose="02020603050405020304" pitchFamily="18" charset="0"/>
              </a:rPr>
              <a:t>Do not be conformed to this world, but be transformed by the renewal of your mind, that by testing you may discern what is the will of God, what is good and acceptable and perfect.</a:t>
            </a:r>
            <a:r>
              <a:rPr lang="en-AU" sz="1600" dirty="0">
                <a:latin typeface="Times New Roman" panose="02020603050405020304" pitchFamily="18" charset="0"/>
                <a:ea typeface="Times New Roman" panose="02020603050405020304" pitchFamily="18" charset="0"/>
              </a:rPr>
              <a:t> </a:t>
            </a:r>
          </a:p>
        </p:txBody>
      </p:sp>
    </p:spTree>
    <p:extLst>
      <p:ext uri="{BB962C8B-B14F-4D97-AF65-F5344CB8AC3E}">
        <p14:creationId xmlns:p14="http://schemas.microsoft.com/office/powerpoint/2010/main" val="38289591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5" grpId="0" animBg="1"/>
      <p:bldP spid="6"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B2DA048A-7DBC-C32E-8A53-21311550EB02}"/>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C6C7DA0D-537D-D3CE-2BD2-40560983F593}"/>
              </a:ext>
            </a:extLst>
          </p:cNvPr>
          <p:cNvSpPr txBox="1"/>
          <p:nvPr/>
        </p:nvSpPr>
        <p:spPr>
          <a:xfrm>
            <a:off x="0" y="4532"/>
            <a:ext cx="9144000" cy="677108"/>
          </a:xfrm>
          <a:prstGeom prst="rect">
            <a:avLst/>
          </a:prstGeom>
          <a:noFill/>
        </p:spPr>
        <p:txBody>
          <a:bodyPr wrap="square" rtlCol="0">
            <a:spAutoFit/>
          </a:bodyPr>
          <a:lstStyle/>
          <a:p>
            <a:pPr lvl="0" algn="ctr">
              <a:defRPr/>
            </a:pPr>
            <a:r>
              <a:rPr lang="en-AU" sz="2000" b="1" dirty="0">
                <a:solidFill>
                  <a:srgbClr val="FFFF00"/>
                </a:solidFill>
                <a:latin typeface="Times New Roman" panose="02020603050405020304" pitchFamily="18" charset="0"/>
                <a:cs typeface="Times New Roman" panose="02020603050405020304" pitchFamily="18" charset="0"/>
              </a:rPr>
              <a:t>Because of who Jesus is, and what God has done through Him.</a:t>
            </a:r>
          </a:p>
          <a:p>
            <a:pPr lvl="0" algn="ctr">
              <a:defRPr/>
            </a:pPr>
            <a:r>
              <a:rPr lang="en-AU" b="1" dirty="0">
                <a:solidFill>
                  <a:srgbClr val="FFFF00"/>
                </a:solidFill>
                <a:latin typeface="Times New Roman" panose="02020603050405020304" pitchFamily="18" charset="0"/>
                <a:cs typeface="Times New Roman" panose="02020603050405020304" pitchFamily="18" charset="0"/>
              </a:rPr>
              <a:t>Spiritual Worship:   Reverence &amp; Awe....   Contentment in Sacrificial Living.</a:t>
            </a:r>
            <a:endParaRPr lang="en-AU" b="1" dirty="0">
              <a:solidFill>
                <a:srgbClr val="FFFF00"/>
              </a:solidFill>
              <a:cs typeface="Times New Roman" panose="02020603050405020304" pitchFamily="18" charset="0"/>
            </a:endParaRPr>
          </a:p>
        </p:txBody>
      </p:sp>
      <p:sp>
        <p:nvSpPr>
          <p:cNvPr id="8" name="TextBox 7">
            <a:extLst>
              <a:ext uri="{FF2B5EF4-FFF2-40B4-BE49-F238E27FC236}">
                <a16:creationId xmlns:a16="http://schemas.microsoft.com/office/drawing/2014/main" id="{E27D5B19-7660-5827-0C43-8BE21B69EAC6}"/>
              </a:ext>
            </a:extLst>
          </p:cNvPr>
          <p:cNvSpPr txBox="1"/>
          <p:nvPr/>
        </p:nvSpPr>
        <p:spPr>
          <a:xfrm>
            <a:off x="0" y="906674"/>
            <a:ext cx="8091055" cy="369332"/>
          </a:xfrm>
          <a:prstGeom prst="rect">
            <a:avLst/>
          </a:prstGeom>
          <a:noFill/>
        </p:spPr>
        <p:txBody>
          <a:bodyPr wrap="square" rtlCol="0">
            <a:spAutoFit/>
          </a:bodyPr>
          <a:lstStyle/>
          <a:p>
            <a:pPr lvl="0">
              <a:defRPr/>
            </a:pPr>
            <a:r>
              <a:rPr kumimoji="0" lang="en-AU" u="none" strike="noStrike" kern="1200" cap="none" spc="0" normalizeH="0" baseline="0" noProof="0" dirty="0">
                <a:ln>
                  <a:noFill/>
                </a:ln>
                <a:solidFill>
                  <a:srgbClr val="FFFF00"/>
                </a:solidFill>
                <a:effectLst/>
                <a:uLnTx/>
                <a:uFillTx/>
                <a:latin typeface="Times New Roman" panose="02020603050405020304" pitchFamily="18" charset="0"/>
                <a:cs typeface="Times New Roman" panose="02020603050405020304" pitchFamily="18" charset="0"/>
              </a:rPr>
              <a:t>1.  Brotherly Love</a:t>
            </a:r>
            <a:endParaRPr kumimoji="0" lang="en-AU" u="none" strike="noStrike" kern="1200" cap="none" spc="0" normalizeH="0" baseline="0" noProof="0" dirty="0">
              <a:ln>
                <a:noFill/>
              </a:ln>
              <a:solidFill>
                <a:srgbClr val="FFFF00"/>
              </a:solidFill>
              <a:effectLst/>
              <a:uLnTx/>
              <a:uFillTx/>
              <a:latin typeface="+mj-lt"/>
              <a:cs typeface="Times New Roman" panose="02020603050405020304" pitchFamily="18" charset="0"/>
            </a:endParaRPr>
          </a:p>
        </p:txBody>
      </p:sp>
      <p:sp>
        <p:nvSpPr>
          <p:cNvPr id="20" name="TextBox 19">
            <a:extLst>
              <a:ext uri="{FF2B5EF4-FFF2-40B4-BE49-F238E27FC236}">
                <a16:creationId xmlns:a16="http://schemas.microsoft.com/office/drawing/2014/main" id="{F6A66B2F-4C74-53DA-B968-E5CE0D7D48B5}"/>
              </a:ext>
            </a:extLst>
          </p:cNvPr>
          <p:cNvSpPr txBox="1"/>
          <p:nvPr/>
        </p:nvSpPr>
        <p:spPr>
          <a:xfrm>
            <a:off x="397564" y="4080792"/>
            <a:ext cx="8746436" cy="338554"/>
          </a:xfrm>
          <a:prstGeom prst="rect">
            <a:avLst/>
          </a:prstGeom>
          <a:solidFill>
            <a:schemeClr val="bg1"/>
          </a:solidFill>
        </p:spPr>
        <p:txBody>
          <a:bodyPr wrap="square" rtlCol="0">
            <a:spAutoFit/>
          </a:bodyPr>
          <a:lstStyle/>
          <a:p>
            <a:r>
              <a:rPr lang="en-AU" sz="1600" dirty="0">
                <a:solidFill>
                  <a:srgbClr val="000000"/>
                </a:solidFill>
                <a:latin typeface="Comic Sans MS" panose="030F0902030302020204" pitchFamily="66" charset="0"/>
                <a:ea typeface="Times New Roman" panose="02020603050405020304" pitchFamily="18" charset="0"/>
                <a:cs typeface="Times New Roman" panose="02020603050405020304" pitchFamily="18" charset="0"/>
              </a:rPr>
              <a:t>let the marriage bed be undefiled, for God will judge the sexually immoral and adulterous.</a:t>
            </a:r>
            <a:r>
              <a:rPr lang="en-AU" sz="1600" dirty="0"/>
              <a:t> </a:t>
            </a:r>
            <a:endParaRPr lang="en-AU" sz="1600" dirty="0">
              <a:latin typeface="Times New Roman" panose="02020603050405020304" pitchFamily="18" charset="0"/>
              <a:ea typeface="Times New Roman" panose="02020603050405020304" pitchFamily="18" charset="0"/>
            </a:endParaRPr>
          </a:p>
        </p:txBody>
      </p:sp>
      <p:sp>
        <p:nvSpPr>
          <p:cNvPr id="2" name="TextBox 1">
            <a:extLst>
              <a:ext uri="{FF2B5EF4-FFF2-40B4-BE49-F238E27FC236}">
                <a16:creationId xmlns:a16="http://schemas.microsoft.com/office/drawing/2014/main" id="{2314EB0B-A922-D4B3-42F5-FFFDC74D80C7}"/>
              </a:ext>
            </a:extLst>
          </p:cNvPr>
          <p:cNvSpPr txBox="1"/>
          <p:nvPr/>
        </p:nvSpPr>
        <p:spPr>
          <a:xfrm>
            <a:off x="337928" y="1220915"/>
            <a:ext cx="8806072" cy="923330"/>
          </a:xfrm>
          <a:prstGeom prst="rect">
            <a:avLst/>
          </a:prstGeom>
          <a:noFill/>
        </p:spPr>
        <p:txBody>
          <a:bodyPr wrap="square" rtlCol="0">
            <a:spAutoFit/>
          </a:bodyPr>
          <a:lstStyle/>
          <a:p>
            <a:pPr marL="180975" lvl="0" indent="-180975">
              <a:buFont typeface="Arial" panose="020B0604020202020204" pitchFamily="34" charset="0"/>
              <a:buChar char="•"/>
              <a:defRPr/>
            </a:pPr>
            <a:r>
              <a:rPr lang="en-AU" dirty="0">
                <a:solidFill>
                  <a:prstClr val="white"/>
                </a:solidFill>
                <a:latin typeface="Times New Roman" panose="02020603050405020304" pitchFamily="18" charset="0"/>
                <a:cs typeface="Times New Roman" panose="02020603050405020304" pitchFamily="18" charset="0"/>
              </a:rPr>
              <a:t>The way of Christ is very different to the way of the world.</a:t>
            </a:r>
          </a:p>
          <a:p>
            <a:pPr marL="180975" lvl="0" indent="-180975">
              <a:buFont typeface="Arial" panose="020B0604020202020204" pitchFamily="34" charset="0"/>
              <a:buChar char="•"/>
              <a:defRPr/>
            </a:pPr>
            <a:r>
              <a:rPr lang="en-AU" dirty="0">
                <a:solidFill>
                  <a:prstClr val="white"/>
                </a:solidFill>
                <a:latin typeface="Times New Roman" panose="02020603050405020304" pitchFamily="18" charset="0"/>
                <a:cs typeface="Times New Roman" panose="02020603050405020304" pitchFamily="18" charset="0"/>
              </a:rPr>
              <a:t>The nature of Christian Brotherhood.  Transformed by Holy Spirit renewing our minds. </a:t>
            </a:r>
            <a:br>
              <a:rPr lang="en-AU" dirty="0">
                <a:solidFill>
                  <a:prstClr val="white"/>
                </a:solidFill>
                <a:latin typeface="Times New Roman" panose="02020603050405020304" pitchFamily="18" charset="0"/>
                <a:cs typeface="Times New Roman" panose="02020603050405020304" pitchFamily="18" charset="0"/>
              </a:rPr>
            </a:br>
            <a:r>
              <a:rPr lang="en-AU" dirty="0">
                <a:solidFill>
                  <a:prstClr val="white"/>
                </a:solidFill>
                <a:latin typeface="Times New Roman" panose="02020603050405020304" pitchFamily="18" charset="0"/>
                <a:cs typeface="Times New Roman" panose="02020603050405020304" pitchFamily="18" charset="0"/>
              </a:rPr>
              <a:t>If Christ is in me, and if Christ is in you, how can we not love one another?</a:t>
            </a:r>
          </a:p>
        </p:txBody>
      </p:sp>
      <p:sp>
        <p:nvSpPr>
          <p:cNvPr id="3" name="TextBox 2">
            <a:extLst>
              <a:ext uri="{FF2B5EF4-FFF2-40B4-BE49-F238E27FC236}">
                <a16:creationId xmlns:a16="http://schemas.microsoft.com/office/drawing/2014/main" id="{6EF43E0F-6E20-9168-4E57-77B253981FA1}"/>
              </a:ext>
            </a:extLst>
          </p:cNvPr>
          <p:cNvSpPr txBox="1"/>
          <p:nvPr/>
        </p:nvSpPr>
        <p:spPr>
          <a:xfrm>
            <a:off x="0" y="598898"/>
            <a:ext cx="5780598" cy="400110"/>
          </a:xfrm>
          <a:prstGeom prst="rect">
            <a:avLst/>
          </a:prstGeom>
          <a:noFill/>
        </p:spPr>
        <p:txBody>
          <a:bodyPr wrap="square" rtlCol="0">
            <a:spAutoFit/>
          </a:bodyPr>
          <a:lstStyle/>
          <a:p>
            <a:pPr lvl="0">
              <a:defRPr/>
            </a:pPr>
            <a:r>
              <a:rPr lang="en-AU" sz="2000" dirty="0">
                <a:solidFill>
                  <a:schemeClr val="bg1"/>
                </a:solidFill>
                <a:latin typeface="Times New Roman" panose="02020603050405020304" pitchFamily="18" charset="0"/>
                <a:cs typeface="Times New Roman" panose="02020603050405020304" pitchFamily="18" charset="0"/>
              </a:rPr>
              <a:t>Requirements for Acceptable Worship</a:t>
            </a:r>
            <a:endParaRPr lang="en-AU" sz="2000" dirty="0">
              <a:solidFill>
                <a:schemeClr val="bg1"/>
              </a:solidFill>
              <a:cs typeface="Times New Roman" panose="02020603050405020304" pitchFamily="18" charset="0"/>
            </a:endParaRPr>
          </a:p>
        </p:txBody>
      </p:sp>
      <p:sp>
        <p:nvSpPr>
          <p:cNvPr id="6" name="TextBox 5">
            <a:extLst>
              <a:ext uri="{FF2B5EF4-FFF2-40B4-BE49-F238E27FC236}">
                <a16:creationId xmlns:a16="http://schemas.microsoft.com/office/drawing/2014/main" id="{93680C8D-7CFC-5BB7-5FE7-429B89470B17}"/>
              </a:ext>
            </a:extLst>
          </p:cNvPr>
          <p:cNvSpPr txBox="1"/>
          <p:nvPr/>
        </p:nvSpPr>
        <p:spPr>
          <a:xfrm>
            <a:off x="326004" y="2067564"/>
            <a:ext cx="2496709" cy="369332"/>
          </a:xfrm>
          <a:prstGeom prst="rect">
            <a:avLst/>
          </a:prstGeom>
          <a:noFill/>
        </p:spPr>
        <p:txBody>
          <a:bodyPr wrap="square" rtlCol="0">
            <a:spAutoFit/>
          </a:bodyPr>
          <a:lstStyle/>
          <a:p>
            <a:pPr lvl="0">
              <a:defRPr/>
            </a:pPr>
            <a:r>
              <a:rPr kumimoji="0" lang="en-AU" u="none" strike="noStrike" kern="1200" cap="none" spc="0" normalizeH="0" baseline="0" noProof="0" dirty="0">
                <a:ln>
                  <a:noFill/>
                </a:ln>
                <a:solidFill>
                  <a:srgbClr val="FFFF00"/>
                </a:solidFill>
                <a:effectLst/>
                <a:uLnTx/>
                <a:uFillTx/>
                <a:latin typeface="Times New Roman" panose="02020603050405020304" pitchFamily="18" charset="0"/>
                <a:cs typeface="Times New Roman" panose="02020603050405020304" pitchFamily="18" charset="0"/>
              </a:rPr>
              <a:t>Hospitality to Strangers</a:t>
            </a:r>
            <a:endParaRPr kumimoji="0" lang="en-AU" u="none" strike="noStrike" kern="1200" cap="none" spc="0" normalizeH="0" baseline="0" noProof="0" dirty="0">
              <a:ln>
                <a:noFill/>
              </a:ln>
              <a:solidFill>
                <a:srgbClr val="FFFF00"/>
              </a:solidFill>
              <a:effectLst/>
              <a:uLnTx/>
              <a:uFillTx/>
              <a:latin typeface="+mj-lt"/>
              <a:cs typeface="Times New Roman" panose="02020603050405020304" pitchFamily="18" charset="0"/>
            </a:endParaRPr>
          </a:p>
        </p:txBody>
      </p:sp>
      <p:sp>
        <p:nvSpPr>
          <p:cNvPr id="9" name="TextBox 8">
            <a:extLst>
              <a:ext uri="{FF2B5EF4-FFF2-40B4-BE49-F238E27FC236}">
                <a16:creationId xmlns:a16="http://schemas.microsoft.com/office/drawing/2014/main" id="{0FB26CF2-005E-89B7-B487-8D1299BDFD8F}"/>
              </a:ext>
            </a:extLst>
          </p:cNvPr>
          <p:cNvSpPr txBox="1"/>
          <p:nvPr/>
        </p:nvSpPr>
        <p:spPr>
          <a:xfrm>
            <a:off x="675859" y="2366152"/>
            <a:ext cx="6368994" cy="369332"/>
          </a:xfrm>
          <a:prstGeom prst="rect">
            <a:avLst/>
          </a:prstGeom>
          <a:noFill/>
        </p:spPr>
        <p:txBody>
          <a:bodyPr wrap="square" rtlCol="0">
            <a:spAutoFit/>
          </a:bodyPr>
          <a:lstStyle/>
          <a:p>
            <a:pPr marL="180975" lvl="0" indent="-180975">
              <a:buFont typeface="Arial" panose="020B0604020202020204" pitchFamily="34" charset="0"/>
              <a:buChar char="•"/>
              <a:defRPr/>
            </a:pPr>
            <a:r>
              <a:rPr lang="en-AU" dirty="0">
                <a:solidFill>
                  <a:prstClr val="white"/>
                </a:solidFill>
                <a:latin typeface="Times New Roman" panose="02020603050405020304" pitchFamily="18" charset="0"/>
                <a:cs typeface="Times New Roman" panose="02020603050405020304" pitchFamily="18" charset="0"/>
              </a:rPr>
              <a:t>A delight to share with our brothers and sisters in Christ.</a:t>
            </a:r>
          </a:p>
        </p:txBody>
      </p:sp>
      <p:sp>
        <p:nvSpPr>
          <p:cNvPr id="11" name="TextBox 10">
            <a:extLst>
              <a:ext uri="{FF2B5EF4-FFF2-40B4-BE49-F238E27FC236}">
                <a16:creationId xmlns:a16="http://schemas.microsoft.com/office/drawing/2014/main" id="{1D401174-AA2A-8148-0A48-E851941ACE45}"/>
              </a:ext>
            </a:extLst>
          </p:cNvPr>
          <p:cNvSpPr txBox="1"/>
          <p:nvPr/>
        </p:nvSpPr>
        <p:spPr>
          <a:xfrm>
            <a:off x="2639834" y="2067564"/>
            <a:ext cx="6504166" cy="369332"/>
          </a:xfrm>
          <a:prstGeom prst="rect">
            <a:avLst/>
          </a:prstGeom>
          <a:noFill/>
        </p:spPr>
        <p:txBody>
          <a:bodyPr wrap="square" rtlCol="0">
            <a:spAutoFit/>
          </a:bodyPr>
          <a:lstStyle/>
          <a:p>
            <a:pPr marL="180975" lvl="0" indent="-180975">
              <a:buFont typeface="Arial" panose="020B0604020202020204" pitchFamily="34" charset="0"/>
              <a:buChar char="•"/>
              <a:defRPr/>
            </a:pPr>
            <a:r>
              <a:rPr lang="en-AU" dirty="0">
                <a:solidFill>
                  <a:prstClr val="white"/>
                </a:solidFill>
                <a:latin typeface="Times New Roman" panose="02020603050405020304" pitchFamily="18" charset="0"/>
                <a:cs typeface="Times New Roman" panose="02020603050405020304" pitchFamily="18" charset="0"/>
              </a:rPr>
              <a:t>An instant connection of brotherhood.</a:t>
            </a:r>
          </a:p>
        </p:txBody>
      </p:sp>
      <p:sp>
        <p:nvSpPr>
          <p:cNvPr id="12" name="TextBox 11">
            <a:extLst>
              <a:ext uri="{FF2B5EF4-FFF2-40B4-BE49-F238E27FC236}">
                <a16:creationId xmlns:a16="http://schemas.microsoft.com/office/drawing/2014/main" id="{B475BF5F-1199-26CC-2935-483EE091F784}"/>
              </a:ext>
            </a:extLst>
          </p:cNvPr>
          <p:cNvSpPr txBox="1"/>
          <p:nvPr/>
        </p:nvSpPr>
        <p:spPr>
          <a:xfrm>
            <a:off x="341907" y="2632107"/>
            <a:ext cx="5812403" cy="369332"/>
          </a:xfrm>
          <a:prstGeom prst="rect">
            <a:avLst/>
          </a:prstGeom>
          <a:noFill/>
        </p:spPr>
        <p:txBody>
          <a:bodyPr wrap="square" rtlCol="0">
            <a:spAutoFit/>
          </a:bodyPr>
          <a:lstStyle/>
          <a:p>
            <a:pPr lvl="0">
              <a:defRPr/>
            </a:pPr>
            <a:r>
              <a:rPr kumimoji="0" lang="en-AU" u="none" strike="noStrike" kern="1200" cap="none" spc="0" normalizeH="0" baseline="0" noProof="0" dirty="0">
                <a:ln>
                  <a:noFill/>
                </a:ln>
                <a:solidFill>
                  <a:srgbClr val="FFFF00"/>
                </a:solidFill>
                <a:effectLst/>
                <a:uLnTx/>
                <a:uFillTx/>
                <a:latin typeface="Times New Roman" panose="02020603050405020304" pitchFamily="18" charset="0"/>
                <a:cs typeface="Times New Roman" panose="02020603050405020304" pitchFamily="18" charset="0"/>
              </a:rPr>
              <a:t>Risking fellowship with our persecuted Brothers and Sisters</a:t>
            </a:r>
            <a:endParaRPr kumimoji="0" lang="en-AU" u="none" strike="noStrike" kern="1200" cap="none" spc="0" normalizeH="0" baseline="0" noProof="0" dirty="0">
              <a:ln>
                <a:noFill/>
              </a:ln>
              <a:solidFill>
                <a:srgbClr val="FFFF00"/>
              </a:solidFill>
              <a:effectLst/>
              <a:uLnTx/>
              <a:uFillTx/>
              <a:latin typeface="+mj-lt"/>
              <a:cs typeface="Times New Roman" panose="02020603050405020304" pitchFamily="18" charset="0"/>
            </a:endParaRPr>
          </a:p>
        </p:txBody>
      </p:sp>
      <p:sp>
        <p:nvSpPr>
          <p:cNvPr id="13" name="TextBox 12">
            <a:extLst>
              <a:ext uri="{FF2B5EF4-FFF2-40B4-BE49-F238E27FC236}">
                <a16:creationId xmlns:a16="http://schemas.microsoft.com/office/drawing/2014/main" id="{60DCEFD5-F354-A740-01BC-34152C7CA2AF}"/>
              </a:ext>
            </a:extLst>
          </p:cNvPr>
          <p:cNvSpPr txBox="1"/>
          <p:nvPr/>
        </p:nvSpPr>
        <p:spPr>
          <a:xfrm>
            <a:off x="690077" y="2862572"/>
            <a:ext cx="6710899" cy="369332"/>
          </a:xfrm>
          <a:prstGeom prst="rect">
            <a:avLst/>
          </a:prstGeom>
          <a:noFill/>
        </p:spPr>
        <p:txBody>
          <a:bodyPr wrap="square" rtlCol="0">
            <a:spAutoFit/>
          </a:bodyPr>
          <a:lstStyle/>
          <a:p>
            <a:pPr marL="180975" lvl="0" indent="-180975">
              <a:buFont typeface="Arial" panose="020B0604020202020204" pitchFamily="34" charset="0"/>
              <a:buChar char="•"/>
              <a:defRPr/>
            </a:pPr>
            <a:r>
              <a:rPr lang="en-AU" dirty="0">
                <a:solidFill>
                  <a:prstClr val="white"/>
                </a:solidFill>
                <a:latin typeface="Times New Roman" panose="02020603050405020304" pitchFamily="18" charset="0"/>
                <a:cs typeface="Times New Roman" panose="02020603050405020304" pitchFamily="18" charset="0"/>
              </a:rPr>
              <a:t>A shared love and a shared pain because we are the one body.</a:t>
            </a:r>
          </a:p>
        </p:txBody>
      </p:sp>
      <p:sp>
        <p:nvSpPr>
          <p:cNvPr id="5" name="TextBox 4">
            <a:extLst>
              <a:ext uri="{FF2B5EF4-FFF2-40B4-BE49-F238E27FC236}">
                <a16:creationId xmlns:a16="http://schemas.microsoft.com/office/drawing/2014/main" id="{4562486D-FE41-23E3-8549-62E43919E56F}"/>
              </a:ext>
            </a:extLst>
          </p:cNvPr>
          <p:cNvSpPr txBox="1"/>
          <p:nvPr/>
        </p:nvSpPr>
        <p:spPr>
          <a:xfrm>
            <a:off x="1844704" y="923696"/>
            <a:ext cx="3347498" cy="369332"/>
          </a:xfrm>
          <a:prstGeom prst="rect">
            <a:avLst/>
          </a:prstGeom>
          <a:noFill/>
          <a:ln>
            <a:solidFill>
              <a:schemeClr val="bg1"/>
            </a:solidFill>
          </a:ln>
        </p:spPr>
        <p:txBody>
          <a:bodyPr wrap="square" rtlCol="0">
            <a:spAutoFit/>
          </a:bodyPr>
          <a:lstStyle/>
          <a:p>
            <a:pPr lvl="0">
              <a:defRPr/>
            </a:pPr>
            <a:r>
              <a:rPr kumimoji="0" lang="en-AU" u="none" strike="noStrike" kern="1200" cap="none" spc="0" normalizeH="0" baseline="0" noProof="0" dirty="0">
                <a:ln>
                  <a:noFill/>
                </a:ln>
                <a:solidFill>
                  <a:srgbClr val="FFFF00"/>
                </a:solidFill>
                <a:effectLst/>
                <a:uLnTx/>
                <a:uFillTx/>
                <a:latin typeface="Times New Roman" panose="02020603050405020304" pitchFamily="18" charset="0"/>
                <a:cs typeface="Times New Roman" panose="02020603050405020304" pitchFamily="18" charset="0"/>
              </a:rPr>
              <a:t>NOT  AN  OPTIONAL  EXTRA</a:t>
            </a:r>
            <a:endParaRPr kumimoji="0" lang="en-AU" u="none" strike="noStrike" kern="1200" cap="none" spc="0" normalizeH="0" baseline="0" noProof="0" dirty="0">
              <a:ln>
                <a:noFill/>
              </a:ln>
              <a:solidFill>
                <a:srgbClr val="FFFF00"/>
              </a:solidFill>
              <a:effectLst/>
              <a:uLnTx/>
              <a:uFillTx/>
              <a:latin typeface="+mj-lt"/>
              <a:cs typeface="Times New Roman" panose="02020603050405020304" pitchFamily="18" charset="0"/>
            </a:endParaRPr>
          </a:p>
        </p:txBody>
      </p:sp>
      <p:sp>
        <p:nvSpPr>
          <p:cNvPr id="7" name="TextBox 6">
            <a:extLst>
              <a:ext uri="{FF2B5EF4-FFF2-40B4-BE49-F238E27FC236}">
                <a16:creationId xmlns:a16="http://schemas.microsoft.com/office/drawing/2014/main" id="{42445553-A0A9-BDAC-6282-49F0B3AC7D1E}"/>
              </a:ext>
            </a:extLst>
          </p:cNvPr>
          <p:cNvSpPr txBox="1"/>
          <p:nvPr/>
        </p:nvSpPr>
        <p:spPr>
          <a:xfrm>
            <a:off x="5685182" y="703493"/>
            <a:ext cx="2830665" cy="584775"/>
          </a:xfrm>
          <a:prstGeom prst="rect">
            <a:avLst/>
          </a:prstGeom>
          <a:solidFill>
            <a:schemeClr val="bg1"/>
          </a:solidFill>
        </p:spPr>
        <p:txBody>
          <a:bodyPr wrap="square" rtlCol="0">
            <a:spAutoFit/>
          </a:bodyPr>
          <a:lstStyle/>
          <a:p>
            <a:r>
              <a:rPr lang="en-AU" sz="1600" b="1" baseline="30000" dirty="0">
                <a:solidFill>
                  <a:srgbClr val="000000"/>
                </a:solidFill>
                <a:latin typeface="Comic Sans MS" panose="030F0902030302020204" pitchFamily="66" charset="0"/>
                <a:ea typeface="Times New Roman" panose="02020603050405020304" pitchFamily="18" charset="0"/>
                <a:cs typeface="Times New Roman" panose="02020603050405020304" pitchFamily="18" charset="0"/>
              </a:rPr>
              <a:t>12:25 </a:t>
            </a:r>
            <a:r>
              <a:rPr lang="en-AU" sz="1600" dirty="0">
                <a:solidFill>
                  <a:srgbClr val="000000"/>
                </a:solidFill>
                <a:latin typeface="Comic Sans MS" panose="030F0902030302020204" pitchFamily="66" charset="0"/>
                <a:ea typeface="Times New Roman" panose="02020603050405020304" pitchFamily="18" charset="0"/>
                <a:cs typeface="Times New Roman" panose="02020603050405020304" pitchFamily="18" charset="0"/>
              </a:rPr>
              <a:t>See that you do not refuse him who is speaking.</a:t>
            </a:r>
            <a:r>
              <a:rPr lang="en-AU" sz="1600" dirty="0"/>
              <a:t> </a:t>
            </a:r>
            <a:endParaRPr lang="en-AU" sz="1600" dirty="0">
              <a:latin typeface="Times New Roman" panose="02020603050405020304" pitchFamily="18" charset="0"/>
              <a:ea typeface="Times New Roman" panose="02020603050405020304" pitchFamily="18" charset="0"/>
            </a:endParaRPr>
          </a:p>
        </p:txBody>
      </p:sp>
      <p:sp>
        <p:nvSpPr>
          <p:cNvPr id="10" name="TextBox 9">
            <a:extLst>
              <a:ext uri="{FF2B5EF4-FFF2-40B4-BE49-F238E27FC236}">
                <a16:creationId xmlns:a16="http://schemas.microsoft.com/office/drawing/2014/main" id="{3AEEB204-FC45-2259-1672-7611B946281E}"/>
              </a:ext>
            </a:extLst>
          </p:cNvPr>
          <p:cNvSpPr txBox="1"/>
          <p:nvPr/>
        </p:nvSpPr>
        <p:spPr>
          <a:xfrm>
            <a:off x="1" y="3212553"/>
            <a:ext cx="2560320" cy="369332"/>
          </a:xfrm>
          <a:prstGeom prst="rect">
            <a:avLst/>
          </a:prstGeom>
          <a:noFill/>
        </p:spPr>
        <p:txBody>
          <a:bodyPr wrap="square" rtlCol="0">
            <a:spAutoFit/>
          </a:bodyPr>
          <a:lstStyle/>
          <a:p>
            <a:pPr lvl="0">
              <a:defRPr/>
            </a:pPr>
            <a:r>
              <a:rPr kumimoji="0" lang="en-AU" u="none" strike="noStrike" kern="1200" cap="none" spc="0" normalizeH="0" baseline="0" noProof="0" dirty="0">
                <a:ln>
                  <a:noFill/>
                </a:ln>
                <a:solidFill>
                  <a:srgbClr val="FFFF00"/>
                </a:solidFill>
                <a:effectLst/>
                <a:uLnTx/>
                <a:uFillTx/>
                <a:latin typeface="Times New Roman" panose="02020603050405020304" pitchFamily="18" charset="0"/>
                <a:cs typeface="Times New Roman" panose="02020603050405020304" pitchFamily="18" charset="0"/>
              </a:rPr>
              <a:t>2.  Holiness in Sexuality</a:t>
            </a:r>
            <a:endParaRPr kumimoji="0" lang="en-AU" u="none" strike="noStrike" kern="1200" cap="none" spc="0" normalizeH="0" baseline="0" noProof="0" dirty="0">
              <a:ln>
                <a:noFill/>
              </a:ln>
              <a:solidFill>
                <a:srgbClr val="FFFF00"/>
              </a:solidFill>
              <a:effectLst/>
              <a:uLnTx/>
              <a:uFillTx/>
              <a:latin typeface="+mj-lt"/>
              <a:cs typeface="Times New Roman" panose="02020603050405020304" pitchFamily="18" charset="0"/>
            </a:endParaRPr>
          </a:p>
        </p:txBody>
      </p:sp>
      <p:sp>
        <p:nvSpPr>
          <p:cNvPr id="14" name="TextBox 13">
            <a:extLst>
              <a:ext uri="{FF2B5EF4-FFF2-40B4-BE49-F238E27FC236}">
                <a16:creationId xmlns:a16="http://schemas.microsoft.com/office/drawing/2014/main" id="{92DA7564-89B4-7405-CB33-D2CD0F2CEBBC}"/>
              </a:ext>
            </a:extLst>
          </p:cNvPr>
          <p:cNvSpPr txBox="1"/>
          <p:nvPr/>
        </p:nvSpPr>
        <p:spPr>
          <a:xfrm>
            <a:off x="2329732" y="3229575"/>
            <a:ext cx="6814267" cy="369332"/>
          </a:xfrm>
          <a:prstGeom prst="rect">
            <a:avLst/>
          </a:prstGeom>
          <a:noFill/>
        </p:spPr>
        <p:txBody>
          <a:bodyPr wrap="square" rtlCol="0">
            <a:spAutoFit/>
          </a:bodyPr>
          <a:lstStyle/>
          <a:p>
            <a:pPr marL="180975" lvl="0" indent="-180975">
              <a:buFont typeface="Arial" panose="020B0604020202020204" pitchFamily="34" charset="0"/>
              <a:buChar char="•"/>
              <a:defRPr/>
            </a:pPr>
            <a:r>
              <a:rPr lang="en-AU" dirty="0">
                <a:solidFill>
                  <a:prstClr val="white"/>
                </a:solidFill>
                <a:latin typeface="Times New Roman" panose="02020603050405020304" pitchFamily="18" charset="0"/>
                <a:cs typeface="Times New Roman" panose="02020603050405020304" pitchFamily="18" charset="0"/>
              </a:rPr>
              <a:t>Don’t despise eternal inheritance for immediate fleshly gratification</a:t>
            </a:r>
          </a:p>
        </p:txBody>
      </p:sp>
      <p:sp>
        <p:nvSpPr>
          <p:cNvPr id="15" name="TextBox 14">
            <a:extLst>
              <a:ext uri="{FF2B5EF4-FFF2-40B4-BE49-F238E27FC236}">
                <a16:creationId xmlns:a16="http://schemas.microsoft.com/office/drawing/2014/main" id="{95AE6863-23CF-489C-983F-3215B43E59D9}"/>
              </a:ext>
            </a:extLst>
          </p:cNvPr>
          <p:cNvSpPr txBox="1"/>
          <p:nvPr/>
        </p:nvSpPr>
        <p:spPr>
          <a:xfrm>
            <a:off x="333955" y="3481146"/>
            <a:ext cx="8810044" cy="646331"/>
          </a:xfrm>
          <a:prstGeom prst="rect">
            <a:avLst/>
          </a:prstGeom>
          <a:noFill/>
        </p:spPr>
        <p:txBody>
          <a:bodyPr wrap="square" rtlCol="0">
            <a:spAutoFit/>
          </a:bodyPr>
          <a:lstStyle/>
          <a:p>
            <a:pPr marL="180975" lvl="0" indent="-180975">
              <a:buFont typeface="Arial" panose="020B0604020202020204" pitchFamily="34" charset="0"/>
              <a:buChar char="•"/>
              <a:defRPr/>
            </a:pPr>
            <a:r>
              <a:rPr lang="en-AU" dirty="0">
                <a:solidFill>
                  <a:prstClr val="white"/>
                </a:solidFill>
                <a:latin typeface="Times New Roman" panose="02020603050405020304" pitchFamily="18" charset="0"/>
                <a:cs typeface="Times New Roman" panose="02020603050405020304" pitchFamily="18" charset="0"/>
              </a:rPr>
              <a:t>Marriage is to be honoured.  It is God’s good design.  </a:t>
            </a:r>
            <a:br>
              <a:rPr lang="en-AU" dirty="0">
                <a:solidFill>
                  <a:prstClr val="white"/>
                </a:solidFill>
                <a:latin typeface="Times New Roman" panose="02020603050405020304" pitchFamily="18" charset="0"/>
                <a:cs typeface="Times New Roman" panose="02020603050405020304" pitchFamily="18" charset="0"/>
              </a:rPr>
            </a:br>
            <a:r>
              <a:rPr lang="en-AU" dirty="0">
                <a:solidFill>
                  <a:prstClr val="white"/>
                </a:solidFill>
                <a:latin typeface="Times New Roman" panose="02020603050405020304" pitchFamily="18" charset="0"/>
                <a:cs typeface="Times New Roman" panose="02020603050405020304" pitchFamily="18" charset="0"/>
              </a:rPr>
              <a:t>The only relationship in which sex should be shared.</a:t>
            </a:r>
          </a:p>
        </p:txBody>
      </p:sp>
      <p:sp>
        <p:nvSpPr>
          <p:cNvPr id="18" name="TextBox 17">
            <a:extLst>
              <a:ext uri="{FF2B5EF4-FFF2-40B4-BE49-F238E27FC236}">
                <a16:creationId xmlns:a16="http://schemas.microsoft.com/office/drawing/2014/main" id="{46EF3923-1C93-AED8-CF5D-238FB9BE018C}"/>
              </a:ext>
            </a:extLst>
          </p:cNvPr>
          <p:cNvSpPr txBox="1"/>
          <p:nvPr/>
        </p:nvSpPr>
        <p:spPr>
          <a:xfrm>
            <a:off x="0" y="4727123"/>
            <a:ext cx="9144000" cy="461665"/>
          </a:xfrm>
          <a:prstGeom prst="rect">
            <a:avLst/>
          </a:prstGeom>
          <a:noFill/>
        </p:spPr>
        <p:txBody>
          <a:bodyPr wrap="square" rtlCol="0">
            <a:spAutoFit/>
          </a:bodyPr>
          <a:lstStyle/>
          <a:p>
            <a:pPr lvl="0" algn="ctr">
              <a:defRPr/>
            </a:pPr>
            <a:r>
              <a:rPr kumimoji="0" lang="en-AU" sz="2400" u="none" strike="noStrike" kern="1200" cap="none" spc="0" normalizeH="0" baseline="0" noProof="0" dirty="0">
                <a:ln>
                  <a:noFill/>
                </a:ln>
                <a:solidFill>
                  <a:schemeClr val="bg1"/>
                </a:solidFill>
                <a:effectLst/>
                <a:uLnTx/>
                <a:uFillTx/>
                <a:latin typeface="Times New Roman" panose="02020603050405020304" pitchFamily="18" charset="0"/>
                <a:cs typeface="Times New Roman" panose="02020603050405020304" pitchFamily="18" charset="0"/>
              </a:rPr>
              <a:t>Godliness with contentment;  Godly</a:t>
            </a:r>
            <a:r>
              <a:rPr kumimoji="0" lang="en-AU" sz="2400" u="none" strike="noStrike" kern="1200" cap="none" spc="0" normalizeH="0" noProof="0" dirty="0">
                <a:ln>
                  <a:noFill/>
                </a:ln>
                <a:solidFill>
                  <a:schemeClr val="bg1"/>
                </a:solidFill>
                <a:effectLst/>
                <a:uLnTx/>
                <a:uFillTx/>
                <a:latin typeface="Times New Roman" panose="02020603050405020304" pitchFamily="18" charset="0"/>
                <a:cs typeface="Times New Roman" panose="02020603050405020304" pitchFamily="18" charset="0"/>
              </a:rPr>
              <a:t> living as an act of worship.</a:t>
            </a:r>
            <a:endParaRPr kumimoji="0" lang="en-AU" sz="2400" u="none" strike="noStrike" kern="1200" cap="none" spc="0" normalizeH="0" baseline="0" noProof="0" dirty="0">
              <a:ln>
                <a:noFill/>
              </a:ln>
              <a:solidFill>
                <a:schemeClr val="bg1"/>
              </a:solidFill>
              <a:effectLst/>
              <a:uLnTx/>
              <a:uFillTx/>
              <a:latin typeface="+mj-lt"/>
              <a:cs typeface="Times New Roman" panose="02020603050405020304" pitchFamily="18" charset="0"/>
            </a:endParaRPr>
          </a:p>
        </p:txBody>
      </p:sp>
    </p:spTree>
    <p:extLst>
      <p:ext uri="{BB962C8B-B14F-4D97-AF65-F5344CB8AC3E}">
        <p14:creationId xmlns:p14="http://schemas.microsoft.com/office/powerpoint/2010/main" val="313114383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B2DA048A-7DBC-C32E-8A53-21311550EB02}"/>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C6C7DA0D-537D-D3CE-2BD2-40560983F593}"/>
              </a:ext>
            </a:extLst>
          </p:cNvPr>
          <p:cNvSpPr txBox="1"/>
          <p:nvPr/>
        </p:nvSpPr>
        <p:spPr>
          <a:xfrm>
            <a:off x="0" y="4532"/>
            <a:ext cx="9144000" cy="677108"/>
          </a:xfrm>
          <a:prstGeom prst="rect">
            <a:avLst/>
          </a:prstGeom>
          <a:noFill/>
        </p:spPr>
        <p:txBody>
          <a:bodyPr wrap="square" rtlCol="0">
            <a:spAutoFit/>
          </a:bodyPr>
          <a:lstStyle/>
          <a:p>
            <a:pPr lvl="0" algn="ctr">
              <a:defRPr/>
            </a:pPr>
            <a:r>
              <a:rPr lang="en-AU" sz="2000" b="1" dirty="0">
                <a:solidFill>
                  <a:srgbClr val="FFFF00"/>
                </a:solidFill>
                <a:latin typeface="Times New Roman" panose="02020603050405020304" pitchFamily="18" charset="0"/>
                <a:cs typeface="Times New Roman" panose="02020603050405020304" pitchFamily="18" charset="0"/>
              </a:rPr>
              <a:t>Because of who Jesus is, and what God has done through Him.</a:t>
            </a:r>
          </a:p>
          <a:p>
            <a:pPr lvl="0" algn="ctr">
              <a:defRPr/>
            </a:pPr>
            <a:r>
              <a:rPr lang="en-AU" b="1" dirty="0">
                <a:solidFill>
                  <a:srgbClr val="FFFF00"/>
                </a:solidFill>
                <a:latin typeface="Times New Roman" panose="02020603050405020304" pitchFamily="18" charset="0"/>
                <a:cs typeface="Times New Roman" panose="02020603050405020304" pitchFamily="18" charset="0"/>
              </a:rPr>
              <a:t>Spiritual Worship:   Reverence &amp; Awe....   Contentment in Sacrificial Living.</a:t>
            </a:r>
            <a:endParaRPr lang="en-AU" b="1" dirty="0">
              <a:solidFill>
                <a:srgbClr val="FFFF00"/>
              </a:solidFill>
              <a:cs typeface="Times New Roman" panose="02020603050405020304" pitchFamily="18" charset="0"/>
            </a:endParaRPr>
          </a:p>
        </p:txBody>
      </p:sp>
      <p:sp>
        <p:nvSpPr>
          <p:cNvPr id="8" name="TextBox 7">
            <a:extLst>
              <a:ext uri="{FF2B5EF4-FFF2-40B4-BE49-F238E27FC236}">
                <a16:creationId xmlns:a16="http://schemas.microsoft.com/office/drawing/2014/main" id="{E27D5B19-7660-5827-0C43-8BE21B69EAC6}"/>
              </a:ext>
            </a:extLst>
          </p:cNvPr>
          <p:cNvSpPr txBox="1"/>
          <p:nvPr/>
        </p:nvSpPr>
        <p:spPr>
          <a:xfrm>
            <a:off x="7950" y="882525"/>
            <a:ext cx="9136050" cy="369332"/>
          </a:xfrm>
          <a:prstGeom prst="rect">
            <a:avLst/>
          </a:prstGeom>
          <a:noFill/>
        </p:spPr>
        <p:txBody>
          <a:bodyPr wrap="square" rtlCol="0">
            <a:spAutoFit/>
          </a:bodyPr>
          <a:lstStyle/>
          <a:p>
            <a:pPr lvl="0">
              <a:defRPr/>
            </a:pPr>
            <a:r>
              <a:rPr kumimoji="0" lang="en-AU" u="none" strike="noStrike" kern="1200" cap="none" spc="0" normalizeH="0" baseline="0" noProof="0" dirty="0">
                <a:ln>
                  <a:noFill/>
                </a:ln>
                <a:solidFill>
                  <a:srgbClr val="FFFF00"/>
                </a:solidFill>
                <a:effectLst/>
                <a:uLnTx/>
                <a:uFillTx/>
                <a:latin typeface="Times New Roman" panose="02020603050405020304" pitchFamily="18" charset="0"/>
                <a:cs typeface="Times New Roman" panose="02020603050405020304" pitchFamily="18" charset="0"/>
              </a:rPr>
              <a:t>1.  Brotherly Love </a:t>
            </a:r>
            <a:r>
              <a:rPr kumimoji="0" lang="en-AU" u="none" strike="noStrike" kern="1200" cap="none" spc="0" normalizeH="0" baseline="0" noProof="0" dirty="0">
                <a:ln>
                  <a:noFill/>
                </a:ln>
                <a:solidFill>
                  <a:schemeClr val="bg1"/>
                </a:solidFill>
                <a:effectLst/>
                <a:uLnTx/>
                <a:uFillTx/>
                <a:latin typeface="Times New Roman" panose="02020603050405020304" pitchFamily="18" charset="0"/>
                <a:cs typeface="Times New Roman" panose="02020603050405020304" pitchFamily="18" charset="0"/>
              </a:rPr>
              <a:t>(Hospitality</a:t>
            </a:r>
            <a:r>
              <a:rPr kumimoji="0" lang="en-AU" u="none" strike="noStrike" kern="1200" cap="none" spc="0" normalizeH="0" noProof="0" dirty="0">
                <a:ln>
                  <a:noFill/>
                </a:ln>
                <a:solidFill>
                  <a:schemeClr val="bg1"/>
                </a:solidFill>
                <a:effectLst/>
                <a:uLnTx/>
                <a:uFillTx/>
                <a:latin typeface="Times New Roman" panose="02020603050405020304" pitchFamily="18" charset="0"/>
                <a:cs typeface="Times New Roman" panose="02020603050405020304" pitchFamily="18" charset="0"/>
              </a:rPr>
              <a:t> to strangers;  Empathy &amp; fellowship with the persecuted)</a:t>
            </a:r>
            <a:endParaRPr kumimoji="0" lang="en-AU" u="none" strike="noStrike" kern="1200" cap="none" spc="0" normalizeH="0" baseline="0" noProof="0" dirty="0">
              <a:ln>
                <a:noFill/>
              </a:ln>
              <a:solidFill>
                <a:schemeClr val="bg1"/>
              </a:solidFill>
              <a:effectLst/>
              <a:uLnTx/>
              <a:uFillTx/>
              <a:latin typeface="+mj-lt"/>
              <a:cs typeface="Times New Roman" panose="02020603050405020304" pitchFamily="18" charset="0"/>
            </a:endParaRPr>
          </a:p>
        </p:txBody>
      </p:sp>
      <p:sp>
        <p:nvSpPr>
          <p:cNvPr id="20" name="TextBox 19">
            <a:extLst>
              <a:ext uri="{FF2B5EF4-FFF2-40B4-BE49-F238E27FC236}">
                <a16:creationId xmlns:a16="http://schemas.microsoft.com/office/drawing/2014/main" id="{F6A66B2F-4C74-53DA-B968-E5CE0D7D48B5}"/>
              </a:ext>
            </a:extLst>
          </p:cNvPr>
          <p:cNvSpPr txBox="1"/>
          <p:nvPr/>
        </p:nvSpPr>
        <p:spPr>
          <a:xfrm>
            <a:off x="15900" y="1944074"/>
            <a:ext cx="9120150" cy="2308324"/>
          </a:xfrm>
          <a:prstGeom prst="rect">
            <a:avLst/>
          </a:prstGeom>
          <a:solidFill>
            <a:schemeClr val="bg1"/>
          </a:solidFill>
        </p:spPr>
        <p:txBody>
          <a:bodyPr wrap="square" rtlCol="0">
            <a:spAutoFit/>
          </a:bodyPr>
          <a:lstStyle/>
          <a:p>
            <a:pPr>
              <a:buNone/>
            </a:pPr>
            <a:r>
              <a:rPr lang="en-AU" sz="1600" dirty="0">
                <a:latin typeface="Comic Sans MS" panose="030F0902030302020204" pitchFamily="66" charset="0"/>
                <a:ea typeface="Times New Roman" panose="02020603050405020304" pitchFamily="18" charset="0"/>
              </a:rPr>
              <a:t>1 Timothy 6: (ESV) </a:t>
            </a:r>
            <a:endParaRPr lang="en-AU" sz="1600" dirty="0">
              <a:latin typeface="Times New Roman" panose="02020603050405020304" pitchFamily="18" charset="0"/>
              <a:ea typeface="Times New Roman" panose="02020603050405020304" pitchFamily="18" charset="0"/>
            </a:endParaRPr>
          </a:p>
          <a:p>
            <a:pPr>
              <a:buNone/>
            </a:pPr>
            <a:r>
              <a:rPr lang="en-AU" sz="1600" b="1" baseline="30000" dirty="0">
                <a:latin typeface="Comic Sans MS" panose="030F0902030302020204" pitchFamily="66" charset="0"/>
                <a:ea typeface="Times New Roman" panose="02020603050405020304" pitchFamily="18" charset="0"/>
              </a:rPr>
              <a:t>6 </a:t>
            </a:r>
            <a:r>
              <a:rPr lang="en-AU" sz="1600" dirty="0">
                <a:latin typeface="Comic Sans MS" panose="030F0902030302020204" pitchFamily="66" charset="0"/>
                <a:ea typeface="Times New Roman" panose="02020603050405020304" pitchFamily="18" charset="0"/>
              </a:rPr>
              <a:t>But godliness with contentment is great gain, </a:t>
            </a:r>
            <a:r>
              <a:rPr lang="en-AU" sz="1600" b="1" baseline="30000" dirty="0">
                <a:latin typeface="Comic Sans MS" panose="030F0902030302020204" pitchFamily="66" charset="0"/>
                <a:ea typeface="Times New Roman" panose="02020603050405020304" pitchFamily="18" charset="0"/>
              </a:rPr>
              <a:t>7 </a:t>
            </a:r>
            <a:r>
              <a:rPr lang="en-AU" sz="1600" dirty="0">
                <a:latin typeface="Comic Sans MS" panose="030F0902030302020204" pitchFamily="66" charset="0"/>
                <a:ea typeface="Times New Roman" panose="02020603050405020304" pitchFamily="18" charset="0"/>
              </a:rPr>
              <a:t>for we brought nothing into the world, and we cannot take anything out of the world.  </a:t>
            </a:r>
            <a:r>
              <a:rPr lang="en-AU" sz="1600" b="1" baseline="30000" dirty="0">
                <a:latin typeface="Comic Sans MS" panose="030F0902030302020204" pitchFamily="66" charset="0"/>
                <a:ea typeface="Times New Roman" panose="02020603050405020304" pitchFamily="18" charset="0"/>
              </a:rPr>
              <a:t>8 </a:t>
            </a:r>
            <a:r>
              <a:rPr lang="en-AU" sz="1600" dirty="0">
                <a:latin typeface="Comic Sans MS" panose="030F0902030302020204" pitchFamily="66" charset="0"/>
                <a:ea typeface="Times New Roman" panose="02020603050405020304" pitchFamily="18" charset="0"/>
              </a:rPr>
              <a:t>But if we have food and clothing, with these we will be content.  </a:t>
            </a:r>
            <a:endParaRPr lang="en-AU" sz="1600" dirty="0">
              <a:latin typeface="Times New Roman" panose="02020603050405020304" pitchFamily="18" charset="0"/>
              <a:ea typeface="Times New Roman" panose="02020603050405020304" pitchFamily="18" charset="0"/>
            </a:endParaRPr>
          </a:p>
          <a:p>
            <a:pPr>
              <a:buNone/>
            </a:pPr>
            <a:r>
              <a:rPr lang="en-AU" sz="1600" dirty="0">
                <a:latin typeface="Comic Sans MS" panose="030F0902030302020204" pitchFamily="66" charset="0"/>
                <a:ea typeface="Times New Roman" panose="02020603050405020304" pitchFamily="18" charset="0"/>
              </a:rPr>
              <a:t> </a:t>
            </a:r>
            <a:endParaRPr lang="en-AU" sz="1600" dirty="0">
              <a:latin typeface="Times New Roman" panose="02020603050405020304" pitchFamily="18" charset="0"/>
              <a:ea typeface="Times New Roman" panose="02020603050405020304" pitchFamily="18" charset="0"/>
            </a:endParaRPr>
          </a:p>
          <a:p>
            <a:pPr>
              <a:buNone/>
            </a:pPr>
            <a:r>
              <a:rPr lang="en-AU" sz="1600" b="1" baseline="30000" dirty="0">
                <a:latin typeface="Comic Sans MS" panose="030F0902030302020204" pitchFamily="66" charset="0"/>
                <a:ea typeface="Times New Roman" panose="02020603050405020304" pitchFamily="18" charset="0"/>
                <a:cs typeface="Times New Roman" panose="02020603050405020304" pitchFamily="18" charset="0"/>
              </a:rPr>
              <a:t>9 </a:t>
            </a:r>
            <a:r>
              <a:rPr lang="en-AU" sz="1600" dirty="0">
                <a:latin typeface="Comic Sans MS" panose="030F0902030302020204" pitchFamily="66" charset="0"/>
                <a:ea typeface="Times New Roman" panose="02020603050405020304" pitchFamily="18" charset="0"/>
                <a:cs typeface="Times New Roman" panose="02020603050405020304" pitchFamily="18" charset="0"/>
              </a:rPr>
              <a:t>But those who desire to be rich fall into temptation, into a snare, into many senseless and harmful desires that plunge people into ruin and destruction.  </a:t>
            </a:r>
            <a:r>
              <a:rPr lang="en-AU" sz="1600" b="1" baseline="30000" dirty="0">
                <a:latin typeface="Comic Sans MS" panose="030F0902030302020204" pitchFamily="66" charset="0"/>
                <a:ea typeface="Times New Roman" panose="02020603050405020304" pitchFamily="18" charset="0"/>
                <a:cs typeface="Times New Roman" panose="02020603050405020304" pitchFamily="18" charset="0"/>
              </a:rPr>
              <a:t>10 </a:t>
            </a:r>
            <a:r>
              <a:rPr lang="en-AU" sz="1600" dirty="0">
                <a:latin typeface="Comic Sans MS" panose="030F0902030302020204" pitchFamily="66" charset="0"/>
                <a:ea typeface="Times New Roman" panose="02020603050405020304" pitchFamily="18" charset="0"/>
                <a:cs typeface="Times New Roman" panose="02020603050405020304" pitchFamily="18" charset="0"/>
              </a:rPr>
              <a:t>For the </a:t>
            </a:r>
            <a:r>
              <a:rPr lang="en-AU" sz="1600" u="sng" dirty="0">
                <a:latin typeface="Comic Sans MS" panose="030F0902030302020204" pitchFamily="66" charset="0"/>
                <a:ea typeface="Times New Roman" panose="02020603050405020304" pitchFamily="18" charset="0"/>
                <a:cs typeface="Times New Roman" panose="02020603050405020304" pitchFamily="18" charset="0"/>
              </a:rPr>
              <a:t>love of money</a:t>
            </a:r>
            <a:r>
              <a:rPr lang="en-AU" sz="1600" dirty="0">
                <a:latin typeface="Comic Sans MS" panose="030F0902030302020204" pitchFamily="66" charset="0"/>
                <a:ea typeface="Times New Roman" panose="02020603050405020304" pitchFamily="18" charset="0"/>
                <a:cs typeface="Times New Roman" panose="02020603050405020304" pitchFamily="18" charset="0"/>
              </a:rPr>
              <a:t> is a root of all kinds of evils.  It is through this craving that some have wandered away from the faith and pierced themselves with many pangs.</a:t>
            </a:r>
            <a:r>
              <a:rPr lang="en-AU" sz="1600" dirty="0"/>
              <a:t> </a:t>
            </a:r>
            <a:endParaRPr lang="en-AU" sz="1600" dirty="0">
              <a:latin typeface="Times New Roman" panose="02020603050405020304" pitchFamily="18" charset="0"/>
              <a:ea typeface="Times New Roman" panose="02020603050405020304" pitchFamily="18" charset="0"/>
            </a:endParaRPr>
          </a:p>
        </p:txBody>
      </p:sp>
      <p:sp>
        <p:nvSpPr>
          <p:cNvPr id="3" name="TextBox 2">
            <a:extLst>
              <a:ext uri="{FF2B5EF4-FFF2-40B4-BE49-F238E27FC236}">
                <a16:creationId xmlns:a16="http://schemas.microsoft.com/office/drawing/2014/main" id="{6EF43E0F-6E20-9168-4E57-77B253981FA1}"/>
              </a:ext>
            </a:extLst>
          </p:cNvPr>
          <p:cNvSpPr txBox="1"/>
          <p:nvPr/>
        </p:nvSpPr>
        <p:spPr>
          <a:xfrm>
            <a:off x="0" y="598898"/>
            <a:ext cx="5780598" cy="400110"/>
          </a:xfrm>
          <a:prstGeom prst="rect">
            <a:avLst/>
          </a:prstGeom>
          <a:noFill/>
        </p:spPr>
        <p:txBody>
          <a:bodyPr wrap="square" rtlCol="0">
            <a:spAutoFit/>
          </a:bodyPr>
          <a:lstStyle/>
          <a:p>
            <a:pPr lvl="0">
              <a:defRPr/>
            </a:pPr>
            <a:r>
              <a:rPr lang="en-AU" sz="2000" dirty="0">
                <a:solidFill>
                  <a:schemeClr val="bg1"/>
                </a:solidFill>
                <a:latin typeface="Times New Roman" panose="02020603050405020304" pitchFamily="18" charset="0"/>
                <a:cs typeface="Times New Roman" panose="02020603050405020304" pitchFamily="18" charset="0"/>
              </a:rPr>
              <a:t>Requirements for Acceptable Worship</a:t>
            </a:r>
            <a:endParaRPr lang="en-AU" sz="2000" dirty="0">
              <a:solidFill>
                <a:schemeClr val="bg1"/>
              </a:solidFill>
              <a:cs typeface="Times New Roman" panose="02020603050405020304" pitchFamily="18" charset="0"/>
            </a:endParaRPr>
          </a:p>
        </p:txBody>
      </p:sp>
      <p:sp>
        <p:nvSpPr>
          <p:cNvPr id="10" name="TextBox 9">
            <a:extLst>
              <a:ext uri="{FF2B5EF4-FFF2-40B4-BE49-F238E27FC236}">
                <a16:creationId xmlns:a16="http://schemas.microsoft.com/office/drawing/2014/main" id="{3AEEB204-FC45-2259-1672-7611B946281E}"/>
              </a:ext>
            </a:extLst>
          </p:cNvPr>
          <p:cNvSpPr txBox="1"/>
          <p:nvPr/>
        </p:nvSpPr>
        <p:spPr>
          <a:xfrm>
            <a:off x="15900" y="1199893"/>
            <a:ext cx="2560320" cy="369332"/>
          </a:xfrm>
          <a:prstGeom prst="rect">
            <a:avLst/>
          </a:prstGeom>
          <a:noFill/>
        </p:spPr>
        <p:txBody>
          <a:bodyPr wrap="square" rtlCol="0">
            <a:spAutoFit/>
          </a:bodyPr>
          <a:lstStyle/>
          <a:p>
            <a:pPr lvl="0">
              <a:defRPr/>
            </a:pPr>
            <a:r>
              <a:rPr kumimoji="0" lang="en-AU" u="none" strike="noStrike" kern="1200" cap="none" spc="0" normalizeH="0" baseline="0" noProof="0" dirty="0">
                <a:ln>
                  <a:noFill/>
                </a:ln>
                <a:solidFill>
                  <a:srgbClr val="FFFF00"/>
                </a:solidFill>
                <a:effectLst/>
                <a:uLnTx/>
                <a:uFillTx/>
                <a:latin typeface="Times New Roman" panose="02020603050405020304" pitchFamily="18" charset="0"/>
                <a:cs typeface="Times New Roman" panose="02020603050405020304" pitchFamily="18" charset="0"/>
              </a:rPr>
              <a:t>2.  Holiness in Sexuality</a:t>
            </a:r>
            <a:endParaRPr kumimoji="0" lang="en-AU" u="none" strike="noStrike" kern="1200" cap="none" spc="0" normalizeH="0" baseline="0" noProof="0" dirty="0">
              <a:ln>
                <a:noFill/>
              </a:ln>
              <a:solidFill>
                <a:srgbClr val="FFFF00"/>
              </a:solidFill>
              <a:effectLst/>
              <a:uLnTx/>
              <a:uFillTx/>
              <a:latin typeface="+mj-lt"/>
              <a:cs typeface="Times New Roman" panose="02020603050405020304" pitchFamily="18" charset="0"/>
            </a:endParaRPr>
          </a:p>
        </p:txBody>
      </p:sp>
      <p:sp>
        <p:nvSpPr>
          <p:cNvPr id="16" name="TextBox 15">
            <a:extLst>
              <a:ext uri="{FF2B5EF4-FFF2-40B4-BE49-F238E27FC236}">
                <a16:creationId xmlns:a16="http://schemas.microsoft.com/office/drawing/2014/main" id="{B4195A7C-D3BF-9A9A-77B5-19CC74E4F43D}"/>
              </a:ext>
            </a:extLst>
          </p:cNvPr>
          <p:cNvSpPr txBox="1"/>
          <p:nvPr/>
        </p:nvSpPr>
        <p:spPr>
          <a:xfrm>
            <a:off x="7950" y="1530035"/>
            <a:ext cx="9128100" cy="430887"/>
          </a:xfrm>
          <a:prstGeom prst="rect">
            <a:avLst/>
          </a:prstGeom>
          <a:noFill/>
        </p:spPr>
        <p:txBody>
          <a:bodyPr wrap="square" rtlCol="0">
            <a:spAutoFit/>
          </a:bodyPr>
          <a:lstStyle/>
          <a:p>
            <a:pPr lvl="0">
              <a:defRPr/>
            </a:pPr>
            <a:r>
              <a:rPr kumimoji="0" lang="en-AU" sz="2200" u="none" strike="noStrike" kern="1200" cap="none" spc="0" normalizeH="0" baseline="0" noProof="0" dirty="0">
                <a:ln>
                  <a:noFill/>
                </a:ln>
                <a:solidFill>
                  <a:srgbClr val="FFFF00"/>
                </a:solidFill>
                <a:effectLst/>
                <a:uLnTx/>
                <a:uFillTx/>
                <a:latin typeface="Times New Roman" panose="02020603050405020304" pitchFamily="18" charset="0"/>
                <a:cs typeface="Times New Roman" panose="02020603050405020304" pitchFamily="18" charset="0"/>
              </a:rPr>
              <a:t>3.  Free from Love</a:t>
            </a:r>
            <a:r>
              <a:rPr kumimoji="0" lang="en-AU" sz="2200" u="none" strike="noStrike" kern="1200" cap="none" spc="0" normalizeH="0" noProof="0" dirty="0">
                <a:ln>
                  <a:noFill/>
                </a:ln>
                <a:solidFill>
                  <a:srgbClr val="FFFF00"/>
                </a:solidFill>
                <a:effectLst/>
                <a:uLnTx/>
                <a:uFillTx/>
                <a:latin typeface="Times New Roman" panose="02020603050405020304" pitchFamily="18" charset="0"/>
                <a:cs typeface="Times New Roman" panose="02020603050405020304" pitchFamily="18" charset="0"/>
              </a:rPr>
              <a:t> of Money / Greed / Materialism / always looking for more</a:t>
            </a:r>
            <a:endParaRPr kumimoji="0" lang="en-AU" sz="2200" u="none" strike="noStrike" kern="1200" cap="none" spc="0" normalizeH="0" baseline="0" noProof="0" dirty="0">
              <a:ln>
                <a:noFill/>
              </a:ln>
              <a:solidFill>
                <a:srgbClr val="FFFF00"/>
              </a:solidFill>
              <a:effectLst/>
              <a:uLnTx/>
              <a:uFillTx/>
              <a:latin typeface="+mj-lt"/>
              <a:cs typeface="Times New Roman" panose="02020603050405020304" pitchFamily="18" charset="0"/>
            </a:endParaRPr>
          </a:p>
        </p:txBody>
      </p:sp>
      <p:sp>
        <p:nvSpPr>
          <p:cNvPr id="19" name="TextBox 18">
            <a:extLst>
              <a:ext uri="{FF2B5EF4-FFF2-40B4-BE49-F238E27FC236}">
                <a16:creationId xmlns:a16="http://schemas.microsoft.com/office/drawing/2014/main" id="{DE3CCD4B-A831-3870-8CF7-6434F479D100}"/>
              </a:ext>
            </a:extLst>
          </p:cNvPr>
          <p:cNvSpPr txBox="1"/>
          <p:nvPr/>
        </p:nvSpPr>
        <p:spPr>
          <a:xfrm>
            <a:off x="655982" y="4627247"/>
            <a:ext cx="7832035" cy="646331"/>
          </a:xfrm>
          <a:prstGeom prst="rect">
            <a:avLst/>
          </a:prstGeom>
          <a:solidFill>
            <a:schemeClr val="bg1"/>
          </a:solidFill>
        </p:spPr>
        <p:txBody>
          <a:bodyPr wrap="square" rtlCol="0">
            <a:spAutoFit/>
          </a:bodyPr>
          <a:lstStyle/>
          <a:p>
            <a:r>
              <a:rPr lang="en-AU" sz="1800" b="1" baseline="30000" dirty="0">
                <a:solidFill>
                  <a:srgbClr val="000000"/>
                </a:solidFill>
                <a:effectLst/>
                <a:latin typeface="Comic Sans MS" panose="030F0902030302020204" pitchFamily="66" charset="0"/>
                <a:ea typeface="Times New Roman" panose="02020603050405020304" pitchFamily="18" charset="0"/>
                <a:cs typeface="Times New Roman" panose="02020603050405020304" pitchFamily="18" charset="0"/>
              </a:rPr>
              <a:t>Hebrews 13:5 </a:t>
            </a:r>
            <a:r>
              <a:rPr lang="en-AU" sz="1800" dirty="0">
                <a:solidFill>
                  <a:srgbClr val="000000"/>
                </a:solidFill>
                <a:effectLst/>
                <a:latin typeface="Comic Sans MS" panose="030F0902030302020204" pitchFamily="66" charset="0"/>
                <a:ea typeface="Times New Roman" panose="02020603050405020304" pitchFamily="18" charset="0"/>
                <a:cs typeface="Times New Roman" panose="02020603050405020304" pitchFamily="18" charset="0"/>
              </a:rPr>
              <a:t>Keep your life </a:t>
            </a:r>
            <a:r>
              <a:rPr lang="en-AU" sz="1800" u="sng" dirty="0">
                <a:solidFill>
                  <a:srgbClr val="000000"/>
                </a:solidFill>
                <a:effectLst/>
                <a:latin typeface="Comic Sans MS" panose="030F0902030302020204" pitchFamily="66" charset="0"/>
                <a:ea typeface="Times New Roman" panose="02020603050405020304" pitchFamily="18" charset="0"/>
                <a:cs typeface="Times New Roman" panose="02020603050405020304" pitchFamily="18" charset="0"/>
              </a:rPr>
              <a:t>free</a:t>
            </a:r>
            <a:r>
              <a:rPr lang="en-AU" sz="1800" dirty="0">
                <a:solidFill>
                  <a:srgbClr val="000000"/>
                </a:solidFill>
                <a:effectLst/>
                <a:latin typeface="Comic Sans MS" panose="030F0902030302020204" pitchFamily="66" charset="0"/>
                <a:ea typeface="Times New Roman" panose="02020603050405020304" pitchFamily="18" charset="0"/>
                <a:cs typeface="Times New Roman" panose="02020603050405020304" pitchFamily="18" charset="0"/>
              </a:rPr>
              <a:t> from love of money, and be content with what you have, for he has said, “I will never leave you nor forsake you.”</a:t>
            </a:r>
            <a:r>
              <a:rPr lang="en-AU" dirty="0">
                <a:effectLst/>
              </a:rPr>
              <a:t> </a:t>
            </a:r>
            <a:endParaRPr lang="en-AU" sz="1600" dirty="0">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5684923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 grpId="0" animBg="1"/>
      <p:bldP spid="19"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B2DA048A-7DBC-C32E-8A53-21311550EB02}"/>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C6C7DA0D-537D-D3CE-2BD2-40560983F593}"/>
              </a:ext>
            </a:extLst>
          </p:cNvPr>
          <p:cNvSpPr txBox="1"/>
          <p:nvPr/>
        </p:nvSpPr>
        <p:spPr>
          <a:xfrm>
            <a:off x="0" y="4532"/>
            <a:ext cx="9144000" cy="677108"/>
          </a:xfrm>
          <a:prstGeom prst="rect">
            <a:avLst/>
          </a:prstGeom>
          <a:noFill/>
        </p:spPr>
        <p:txBody>
          <a:bodyPr wrap="square" rtlCol="0">
            <a:spAutoFit/>
          </a:bodyPr>
          <a:lstStyle/>
          <a:p>
            <a:pPr lvl="0" algn="ctr">
              <a:defRPr/>
            </a:pPr>
            <a:r>
              <a:rPr lang="en-AU" sz="2000" b="1" dirty="0">
                <a:solidFill>
                  <a:srgbClr val="FFFF00"/>
                </a:solidFill>
                <a:latin typeface="Times New Roman" panose="02020603050405020304" pitchFamily="18" charset="0"/>
                <a:cs typeface="Times New Roman" panose="02020603050405020304" pitchFamily="18" charset="0"/>
              </a:rPr>
              <a:t>Because of who Jesus is, and what God has done through Him.</a:t>
            </a:r>
          </a:p>
          <a:p>
            <a:pPr lvl="0" algn="ctr">
              <a:defRPr/>
            </a:pPr>
            <a:r>
              <a:rPr lang="en-AU" b="1" dirty="0">
                <a:solidFill>
                  <a:srgbClr val="FFFF00"/>
                </a:solidFill>
                <a:latin typeface="Times New Roman" panose="02020603050405020304" pitchFamily="18" charset="0"/>
                <a:cs typeface="Times New Roman" panose="02020603050405020304" pitchFamily="18" charset="0"/>
              </a:rPr>
              <a:t>Spiritual Worship:   Reverence &amp; Awe....   Contentment in Sacrificial Living.</a:t>
            </a:r>
            <a:endParaRPr lang="en-AU" b="1" dirty="0">
              <a:solidFill>
                <a:srgbClr val="FFFF00"/>
              </a:solidFill>
              <a:cs typeface="Times New Roman" panose="02020603050405020304" pitchFamily="18" charset="0"/>
            </a:endParaRPr>
          </a:p>
        </p:txBody>
      </p:sp>
      <p:sp>
        <p:nvSpPr>
          <p:cNvPr id="8" name="TextBox 7">
            <a:extLst>
              <a:ext uri="{FF2B5EF4-FFF2-40B4-BE49-F238E27FC236}">
                <a16:creationId xmlns:a16="http://schemas.microsoft.com/office/drawing/2014/main" id="{E27D5B19-7660-5827-0C43-8BE21B69EAC6}"/>
              </a:ext>
            </a:extLst>
          </p:cNvPr>
          <p:cNvSpPr txBox="1"/>
          <p:nvPr/>
        </p:nvSpPr>
        <p:spPr>
          <a:xfrm>
            <a:off x="15900" y="889959"/>
            <a:ext cx="9136050" cy="369332"/>
          </a:xfrm>
          <a:prstGeom prst="rect">
            <a:avLst/>
          </a:prstGeom>
          <a:noFill/>
        </p:spPr>
        <p:txBody>
          <a:bodyPr wrap="square" rtlCol="0">
            <a:spAutoFit/>
          </a:bodyPr>
          <a:lstStyle/>
          <a:p>
            <a:pPr lvl="0">
              <a:defRPr/>
            </a:pPr>
            <a:r>
              <a:rPr kumimoji="0" lang="en-AU" u="none" strike="noStrike" kern="1200" cap="none" spc="0" normalizeH="0" baseline="0" noProof="0" dirty="0">
                <a:ln>
                  <a:noFill/>
                </a:ln>
                <a:solidFill>
                  <a:srgbClr val="FFFF00"/>
                </a:solidFill>
                <a:effectLst/>
                <a:uLnTx/>
                <a:uFillTx/>
                <a:latin typeface="Times New Roman" panose="02020603050405020304" pitchFamily="18" charset="0"/>
                <a:cs typeface="Times New Roman" panose="02020603050405020304" pitchFamily="18" charset="0"/>
              </a:rPr>
              <a:t>Brotherly Love </a:t>
            </a:r>
            <a:r>
              <a:rPr kumimoji="0" lang="en-AU" u="none" strike="noStrike" kern="1200" cap="none" spc="0" normalizeH="0" baseline="0" noProof="0" dirty="0">
                <a:ln>
                  <a:noFill/>
                </a:ln>
                <a:solidFill>
                  <a:schemeClr val="bg1"/>
                </a:solidFill>
                <a:effectLst/>
                <a:uLnTx/>
                <a:uFillTx/>
                <a:latin typeface="Times New Roman" panose="02020603050405020304" pitchFamily="18" charset="0"/>
                <a:cs typeface="Times New Roman" panose="02020603050405020304" pitchFamily="18" charset="0"/>
              </a:rPr>
              <a:t>(Hospitality</a:t>
            </a:r>
            <a:r>
              <a:rPr kumimoji="0" lang="en-AU" u="none" strike="noStrike" kern="1200" cap="none" spc="0" normalizeH="0" noProof="0" dirty="0">
                <a:ln>
                  <a:noFill/>
                </a:ln>
                <a:solidFill>
                  <a:schemeClr val="bg1"/>
                </a:solidFill>
                <a:effectLst/>
                <a:uLnTx/>
                <a:uFillTx/>
                <a:latin typeface="Times New Roman" panose="02020603050405020304" pitchFamily="18" charset="0"/>
                <a:cs typeface="Times New Roman" panose="02020603050405020304" pitchFamily="18" charset="0"/>
              </a:rPr>
              <a:t> to strangers;  Empathy &amp; fellowship with the persecuted)</a:t>
            </a:r>
            <a:endParaRPr kumimoji="0" lang="en-AU" u="none" strike="noStrike" kern="1200" cap="none" spc="0" normalizeH="0" baseline="0" noProof="0" dirty="0">
              <a:ln>
                <a:noFill/>
              </a:ln>
              <a:solidFill>
                <a:schemeClr val="bg1"/>
              </a:solidFill>
              <a:effectLst/>
              <a:uLnTx/>
              <a:uFillTx/>
              <a:latin typeface="+mj-lt"/>
              <a:cs typeface="Times New Roman" panose="02020603050405020304" pitchFamily="18" charset="0"/>
            </a:endParaRPr>
          </a:p>
        </p:txBody>
      </p:sp>
      <p:sp>
        <p:nvSpPr>
          <p:cNvPr id="3" name="TextBox 2">
            <a:extLst>
              <a:ext uri="{FF2B5EF4-FFF2-40B4-BE49-F238E27FC236}">
                <a16:creationId xmlns:a16="http://schemas.microsoft.com/office/drawing/2014/main" id="{6EF43E0F-6E20-9168-4E57-77B253981FA1}"/>
              </a:ext>
            </a:extLst>
          </p:cNvPr>
          <p:cNvSpPr txBox="1"/>
          <p:nvPr/>
        </p:nvSpPr>
        <p:spPr>
          <a:xfrm>
            <a:off x="0" y="598898"/>
            <a:ext cx="5780598" cy="400110"/>
          </a:xfrm>
          <a:prstGeom prst="rect">
            <a:avLst/>
          </a:prstGeom>
          <a:noFill/>
        </p:spPr>
        <p:txBody>
          <a:bodyPr wrap="square" rtlCol="0">
            <a:spAutoFit/>
          </a:bodyPr>
          <a:lstStyle/>
          <a:p>
            <a:pPr lvl="0">
              <a:defRPr/>
            </a:pPr>
            <a:r>
              <a:rPr lang="en-AU" sz="2000" dirty="0">
                <a:solidFill>
                  <a:schemeClr val="bg1"/>
                </a:solidFill>
                <a:latin typeface="Times New Roman" panose="02020603050405020304" pitchFamily="18" charset="0"/>
                <a:cs typeface="Times New Roman" panose="02020603050405020304" pitchFamily="18" charset="0"/>
              </a:rPr>
              <a:t>Requirements for Acceptable Worship</a:t>
            </a:r>
            <a:endParaRPr lang="en-AU" sz="2000" dirty="0">
              <a:solidFill>
                <a:schemeClr val="bg1"/>
              </a:solidFill>
              <a:cs typeface="Times New Roman" panose="02020603050405020304" pitchFamily="18" charset="0"/>
            </a:endParaRPr>
          </a:p>
        </p:txBody>
      </p:sp>
      <p:sp>
        <p:nvSpPr>
          <p:cNvPr id="10" name="TextBox 9">
            <a:extLst>
              <a:ext uri="{FF2B5EF4-FFF2-40B4-BE49-F238E27FC236}">
                <a16:creationId xmlns:a16="http://schemas.microsoft.com/office/drawing/2014/main" id="{3AEEB204-FC45-2259-1672-7611B946281E}"/>
              </a:ext>
            </a:extLst>
          </p:cNvPr>
          <p:cNvSpPr txBox="1"/>
          <p:nvPr/>
        </p:nvSpPr>
        <p:spPr>
          <a:xfrm>
            <a:off x="15900" y="1199893"/>
            <a:ext cx="2560320" cy="369332"/>
          </a:xfrm>
          <a:prstGeom prst="rect">
            <a:avLst/>
          </a:prstGeom>
          <a:noFill/>
        </p:spPr>
        <p:txBody>
          <a:bodyPr wrap="square" rtlCol="0">
            <a:spAutoFit/>
          </a:bodyPr>
          <a:lstStyle/>
          <a:p>
            <a:pPr lvl="0">
              <a:defRPr/>
            </a:pPr>
            <a:r>
              <a:rPr kumimoji="0" lang="en-AU" u="none" strike="noStrike" kern="1200" cap="none" spc="0" normalizeH="0" baseline="0" noProof="0" dirty="0">
                <a:ln>
                  <a:noFill/>
                </a:ln>
                <a:solidFill>
                  <a:srgbClr val="FFFF00"/>
                </a:solidFill>
                <a:effectLst/>
                <a:uLnTx/>
                <a:uFillTx/>
                <a:latin typeface="Times New Roman" panose="02020603050405020304" pitchFamily="18" charset="0"/>
                <a:cs typeface="Times New Roman" panose="02020603050405020304" pitchFamily="18" charset="0"/>
              </a:rPr>
              <a:t>Holiness in Sexuality</a:t>
            </a:r>
            <a:endParaRPr kumimoji="0" lang="en-AU" u="none" strike="noStrike" kern="1200" cap="none" spc="0" normalizeH="0" baseline="0" noProof="0" dirty="0">
              <a:ln>
                <a:noFill/>
              </a:ln>
              <a:solidFill>
                <a:srgbClr val="FFFF00"/>
              </a:solidFill>
              <a:effectLst/>
              <a:uLnTx/>
              <a:uFillTx/>
              <a:latin typeface="+mj-lt"/>
              <a:cs typeface="Times New Roman" panose="02020603050405020304" pitchFamily="18" charset="0"/>
            </a:endParaRPr>
          </a:p>
        </p:txBody>
      </p:sp>
      <p:sp>
        <p:nvSpPr>
          <p:cNvPr id="16" name="TextBox 15">
            <a:extLst>
              <a:ext uri="{FF2B5EF4-FFF2-40B4-BE49-F238E27FC236}">
                <a16:creationId xmlns:a16="http://schemas.microsoft.com/office/drawing/2014/main" id="{B4195A7C-D3BF-9A9A-77B5-19CC74E4F43D}"/>
              </a:ext>
            </a:extLst>
          </p:cNvPr>
          <p:cNvSpPr txBox="1"/>
          <p:nvPr/>
        </p:nvSpPr>
        <p:spPr>
          <a:xfrm>
            <a:off x="7950" y="1530035"/>
            <a:ext cx="9128100" cy="430887"/>
          </a:xfrm>
          <a:prstGeom prst="rect">
            <a:avLst/>
          </a:prstGeom>
          <a:noFill/>
        </p:spPr>
        <p:txBody>
          <a:bodyPr wrap="square" rtlCol="0">
            <a:spAutoFit/>
          </a:bodyPr>
          <a:lstStyle/>
          <a:p>
            <a:pPr lvl="0">
              <a:defRPr/>
            </a:pPr>
            <a:r>
              <a:rPr kumimoji="0" lang="en-AU" sz="2200" u="none" strike="noStrike" kern="1200" cap="none" spc="0" normalizeH="0" baseline="0" noProof="0" dirty="0">
                <a:ln>
                  <a:noFill/>
                </a:ln>
                <a:solidFill>
                  <a:srgbClr val="FFFF00"/>
                </a:solidFill>
                <a:effectLst/>
                <a:uLnTx/>
                <a:uFillTx/>
                <a:latin typeface="Times New Roman" panose="02020603050405020304" pitchFamily="18" charset="0"/>
                <a:cs typeface="Times New Roman" panose="02020603050405020304" pitchFamily="18" charset="0"/>
              </a:rPr>
              <a:t>Free from Love</a:t>
            </a:r>
            <a:r>
              <a:rPr kumimoji="0" lang="en-AU" sz="2200" u="none" strike="noStrike" kern="1200" cap="none" spc="0" normalizeH="0" noProof="0" dirty="0">
                <a:ln>
                  <a:noFill/>
                </a:ln>
                <a:solidFill>
                  <a:srgbClr val="FFFF00"/>
                </a:solidFill>
                <a:effectLst/>
                <a:uLnTx/>
                <a:uFillTx/>
                <a:latin typeface="Times New Roman" panose="02020603050405020304" pitchFamily="18" charset="0"/>
                <a:cs typeface="Times New Roman" panose="02020603050405020304" pitchFamily="18" charset="0"/>
              </a:rPr>
              <a:t> of Money / Greed / Materialism / always looking for more</a:t>
            </a:r>
            <a:endParaRPr kumimoji="0" lang="en-AU" sz="2200" u="none" strike="noStrike" kern="1200" cap="none" spc="0" normalizeH="0" baseline="0" noProof="0" dirty="0">
              <a:ln>
                <a:noFill/>
              </a:ln>
              <a:solidFill>
                <a:srgbClr val="FFFF00"/>
              </a:solidFill>
              <a:effectLst/>
              <a:uLnTx/>
              <a:uFillTx/>
              <a:latin typeface="+mj-lt"/>
              <a:cs typeface="Times New Roman" panose="02020603050405020304" pitchFamily="18" charset="0"/>
            </a:endParaRPr>
          </a:p>
        </p:txBody>
      </p:sp>
      <p:sp>
        <p:nvSpPr>
          <p:cNvPr id="19" name="TextBox 18">
            <a:extLst>
              <a:ext uri="{FF2B5EF4-FFF2-40B4-BE49-F238E27FC236}">
                <a16:creationId xmlns:a16="http://schemas.microsoft.com/office/drawing/2014/main" id="{DE3CCD4B-A831-3870-8CF7-6434F479D100}"/>
              </a:ext>
            </a:extLst>
          </p:cNvPr>
          <p:cNvSpPr txBox="1"/>
          <p:nvPr/>
        </p:nvSpPr>
        <p:spPr>
          <a:xfrm>
            <a:off x="1311965" y="1915934"/>
            <a:ext cx="7832035" cy="646331"/>
          </a:xfrm>
          <a:prstGeom prst="rect">
            <a:avLst/>
          </a:prstGeom>
          <a:solidFill>
            <a:schemeClr val="bg1"/>
          </a:solidFill>
        </p:spPr>
        <p:txBody>
          <a:bodyPr wrap="square" rtlCol="0">
            <a:spAutoFit/>
          </a:bodyPr>
          <a:lstStyle/>
          <a:p>
            <a:r>
              <a:rPr lang="en-AU" sz="1800" b="1" baseline="30000" dirty="0">
                <a:solidFill>
                  <a:srgbClr val="000000"/>
                </a:solidFill>
                <a:effectLst/>
                <a:latin typeface="Comic Sans MS" panose="030F0902030302020204" pitchFamily="66" charset="0"/>
                <a:ea typeface="Times New Roman" panose="02020603050405020304" pitchFamily="18" charset="0"/>
                <a:cs typeface="Times New Roman" panose="02020603050405020304" pitchFamily="18" charset="0"/>
              </a:rPr>
              <a:t>Hebrews 13:5 </a:t>
            </a:r>
            <a:r>
              <a:rPr lang="en-AU" sz="1800" dirty="0">
                <a:solidFill>
                  <a:srgbClr val="000000"/>
                </a:solidFill>
                <a:effectLst/>
                <a:latin typeface="Comic Sans MS" panose="030F0902030302020204" pitchFamily="66" charset="0"/>
                <a:ea typeface="Times New Roman" panose="02020603050405020304" pitchFamily="18" charset="0"/>
                <a:cs typeface="Times New Roman" panose="02020603050405020304" pitchFamily="18" charset="0"/>
              </a:rPr>
              <a:t>Keep your life </a:t>
            </a:r>
            <a:r>
              <a:rPr lang="en-AU" sz="1800" u="sng" dirty="0">
                <a:solidFill>
                  <a:srgbClr val="000000"/>
                </a:solidFill>
                <a:effectLst/>
                <a:latin typeface="Comic Sans MS" panose="030F0902030302020204" pitchFamily="66" charset="0"/>
                <a:ea typeface="Times New Roman" panose="02020603050405020304" pitchFamily="18" charset="0"/>
                <a:cs typeface="Times New Roman" panose="02020603050405020304" pitchFamily="18" charset="0"/>
              </a:rPr>
              <a:t>free</a:t>
            </a:r>
            <a:r>
              <a:rPr lang="en-AU" sz="1800" dirty="0">
                <a:solidFill>
                  <a:srgbClr val="000000"/>
                </a:solidFill>
                <a:effectLst/>
                <a:latin typeface="Comic Sans MS" panose="030F0902030302020204" pitchFamily="66" charset="0"/>
                <a:ea typeface="Times New Roman" panose="02020603050405020304" pitchFamily="18" charset="0"/>
                <a:cs typeface="Times New Roman" panose="02020603050405020304" pitchFamily="18" charset="0"/>
              </a:rPr>
              <a:t> from love of money, and be content with what you have, for he has said, “I will never leave you nor forsake you.”</a:t>
            </a:r>
            <a:r>
              <a:rPr lang="en-AU" dirty="0">
                <a:effectLst/>
              </a:rPr>
              <a:t> </a:t>
            </a:r>
            <a:endParaRPr lang="en-AU" sz="1600" dirty="0">
              <a:latin typeface="Times New Roman" panose="02020603050405020304" pitchFamily="18" charset="0"/>
              <a:ea typeface="Times New Roman" panose="02020603050405020304" pitchFamily="18" charset="0"/>
            </a:endParaRPr>
          </a:p>
        </p:txBody>
      </p:sp>
      <p:sp>
        <p:nvSpPr>
          <p:cNvPr id="21" name="TextBox 20">
            <a:extLst>
              <a:ext uri="{FF2B5EF4-FFF2-40B4-BE49-F238E27FC236}">
                <a16:creationId xmlns:a16="http://schemas.microsoft.com/office/drawing/2014/main" id="{78D63FD8-036C-8541-D228-8C5E41353057}"/>
              </a:ext>
            </a:extLst>
          </p:cNvPr>
          <p:cNvSpPr txBox="1"/>
          <p:nvPr/>
        </p:nvSpPr>
        <p:spPr>
          <a:xfrm>
            <a:off x="15901" y="2562870"/>
            <a:ext cx="9128099" cy="369332"/>
          </a:xfrm>
          <a:prstGeom prst="rect">
            <a:avLst/>
          </a:prstGeom>
          <a:noFill/>
        </p:spPr>
        <p:txBody>
          <a:bodyPr wrap="square" rtlCol="0">
            <a:spAutoFit/>
          </a:bodyPr>
          <a:lstStyle/>
          <a:p>
            <a:pPr lvl="0" algn="ctr">
              <a:defRPr/>
            </a:pPr>
            <a:r>
              <a:rPr lang="en-AU" dirty="0">
                <a:solidFill>
                  <a:schemeClr val="bg1"/>
                </a:solidFill>
                <a:latin typeface="Times New Roman" panose="02020603050405020304" pitchFamily="18" charset="0"/>
                <a:cs typeface="Times New Roman" panose="02020603050405020304" pitchFamily="18" charset="0"/>
              </a:rPr>
              <a:t>Love of money :–   the constant quest for more (money;  things;  land;  assets....)</a:t>
            </a:r>
            <a:endParaRPr lang="en-AU" dirty="0">
              <a:solidFill>
                <a:schemeClr val="bg1"/>
              </a:solidFill>
              <a:cs typeface="Times New Roman" panose="02020603050405020304" pitchFamily="18" charset="0"/>
            </a:endParaRPr>
          </a:p>
        </p:txBody>
      </p:sp>
      <p:cxnSp>
        <p:nvCxnSpPr>
          <p:cNvPr id="23" name="Straight Connector 22">
            <a:extLst>
              <a:ext uri="{FF2B5EF4-FFF2-40B4-BE49-F238E27FC236}">
                <a16:creationId xmlns:a16="http://schemas.microsoft.com/office/drawing/2014/main" id="{702A1D7E-6FDA-0867-03C5-9646A9592AD3}"/>
              </a:ext>
            </a:extLst>
          </p:cNvPr>
          <p:cNvCxnSpPr/>
          <p:nvPr/>
        </p:nvCxnSpPr>
        <p:spPr>
          <a:xfrm>
            <a:off x="148683" y="1569225"/>
            <a:ext cx="8779727" cy="0"/>
          </a:xfrm>
          <a:prstGeom prst="line">
            <a:avLst/>
          </a:prstGeom>
          <a:ln>
            <a:solidFill>
              <a:schemeClr val="tx2">
                <a:lumMod val="10000"/>
                <a:lumOff val="90000"/>
              </a:schemeClr>
            </a:solidFill>
          </a:ln>
        </p:spPr>
        <p:style>
          <a:lnRef idx="2">
            <a:schemeClr val="accent1"/>
          </a:lnRef>
          <a:fillRef idx="0">
            <a:schemeClr val="accent1"/>
          </a:fillRef>
          <a:effectRef idx="1">
            <a:schemeClr val="accent1"/>
          </a:effectRef>
          <a:fontRef idx="minor">
            <a:schemeClr val="tx1"/>
          </a:fontRef>
        </p:style>
      </p:cxnSp>
      <p:sp>
        <p:nvSpPr>
          <p:cNvPr id="24" name="TextBox 23">
            <a:extLst>
              <a:ext uri="{FF2B5EF4-FFF2-40B4-BE49-F238E27FC236}">
                <a16:creationId xmlns:a16="http://schemas.microsoft.com/office/drawing/2014/main" id="{F99C3AA7-92B6-5B0C-E2E6-44D541DF33DB}"/>
              </a:ext>
            </a:extLst>
          </p:cNvPr>
          <p:cNvSpPr txBox="1"/>
          <p:nvPr/>
        </p:nvSpPr>
        <p:spPr>
          <a:xfrm>
            <a:off x="-13837" y="2887444"/>
            <a:ext cx="1954150" cy="369332"/>
          </a:xfrm>
          <a:prstGeom prst="rect">
            <a:avLst/>
          </a:prstGeom>
          <a:noFill/>
        </p:spPr>
        <p:txBody>
          <a:bodyPr wrap="square" rtlCol="0">
            <a:spAutoFit/>
          </a:bodyPr>
          <a:lstStyle/>
          <a:p>
            <a:pPr lvl="0">
              <a:defRPr/>
            </a:pPr>
            <a:r>
              <a:rPr kumimoji="0" lang="en-AU" u="none" strike="noStrike" kern="1200" cap="none" spc="0" normalizeH="0" baseline="0" noProof="0" dirty="0">
                <a:ln>
                  <a:noFill/>
                </a:ln>
                <a:solidFill>
                  <a:srgbClr val="FFFF00"/>
                </a:solidFill>
                <a:effectLst/>
                <a:uLnTx/>
                <a:uFillTx/>
                <a:latin typeface="Times New Roman" panose="02020603050405020304" pitchFamily="18" charset="0"/>
                <a:cs typeface="Times New Roman" panose="02020603050405020304" pitchFamily="18" charset="0"/>
              </a:rPr>
              <a:t>1.  Self-Deception</a:t>
            </a:r>
            <a:endParaRPr kumimoji="0" lang="en-AU" u="none" strike="noStrike" kern="1200" cap="none" spc="0" normalizeH="0" baseline="0" noProof="0" dirty="0">
              <a:ln>
                <a:noFill/>
              </a:ln>
              <a:solidFill>
                <a:srgbClr val="FFFF00"/>
              </a:solidFill>
              <a:effectLst/>
              <a:uLnTx/>
              <a:uFillTx/>
              <a:latin typeface="+mj-lt"/>
              <a:cs typeface="Times New Roman" panose="02020603050405020304" pitchFamily="18" charset="0"/>
            </a:endParaRPr>
          </a:p>
        </p:txBody>
      </p:sp>
      <p:sp>
        <p:nvSpPr>
          <p:cNvPr id="25" name="TextBox 24">
            <a:extLst>
              <a:ext uri="{FF2B5EF4-FFF2-40B4-BE49-F238E27FC236}">
                <a16:creationId xmlns:a16="http://schemas.microsoft.com/office/drawing/2014/main" id="{41EEC511-C4D3-D7D5-698C-E52CD5615252}"/>
              </a:ext>
            </a:extLst>
          </p:cNvPr>
          <p:cNvSpPr txBox="1"/>
          <p:nvPr/>
        </p:nvSpPr>
        <p:spPr>
          <a:xfrm>
            <a:off x="1790331" y="2894893"/>
            <a:ext cx="7345719" cy="369332"/>
          </a:xfrm>
          <a:prstGeom prst="rect">
            <a:avLst/>
          </a:prstGeom>
          <a:noFill/>
        </p:spPr>
        <p:txBody>
          <a:bodyPr wrap="square" rtlCol="0">
            <a:spAutoFit/>
          </a:bodyPr>
          <a:lstStyle/>
          <a:p>
            <a:pPr marL="180975" lvl="0" indent="-180975">
              <a:buFont typeface="Arial" panose="020B0604020202020204" pitchFamily="34" charset="0"/>
              <a:buChar char="•"/>
              <a:defRPr/>
            </a:pPr>
            <a:r>
              <a:rPr lang="en-AU" dirty="0">
                <a:solidFill>
                  <a:prstClr val="white"/>
                </a:solidFill>
                <a:latin typeface="Times New Roman" panose="02020603050405020304" pitchFamily="18" charset="0"/>
                <a:cs typeface="Times New Roman" panose="02020603050405020304" pitchFamily="18" charset="0"/>
              </a:rPr>
              <a:t>Fail to recognise the blessings we already have.  (Physical &amp; Spiritual)</a:t>
            </a:r>
          </a:p>
        </p:txBody>
      </p:sp>
      <p:sp>
        <p:nvSpPr>
          <p:cNvPr id="26" name="TextBox 25">
            <a:extLst>
              <a:ext uri="{FF2B5EF4-FFF2-40B4-BE49-F238E27FC236}">
                <a16:creationId xmlns:a16="http://schemas.microsoft.com/office/drawing/2014/main" id="{2EEB4A80-7D5E-C97F-FE2B-43C4824C300C}"/>
              </a:ext>
            </a:extLst>
          </p:cNvPr>
          <p:cNvSpPr txBox="1"/>
          <p:nvPr/>
        </p:nvSpPr>
        <p:spPr>
          <a:xfrm>
            <a:off x="229161" y="3207127"/>
            <a:ext cx="8922789" cy="369332"/>
          </a:xfrm>
          <a:prstGeom prst="rect">
            <a:avLst/>
          </a:prstGeom>
          <a:noFill/>
        </p:spPr>
        <p:txBody>
          <a:bodyPr wrap="square" rtlCol="0">
            <a:spAutoFit/>
          </a:bodyPr>
          <a:lstStyle/>
          <a:p>
            <a:pPr marL="180975" lvl="0" indent="-180975">
              <a:buFont typeface="Arial" panose="020B0604020202020204" pitchFamily="34" charset="0"/>
              <a:buChar char="•"/>
              <a:defRPr/>
            </a:pPr>
            <a:r>
              <a:rPr lang="en-AU" dirty="0">
                <a:solidFill>
                  <a:prstClr val="white"/>
                </a:solidFill>
                <a:latin typeface="Times New Roman" panose="02020603050405020304" pitchFamily="18" charset="0"/>
                <a:cs typeface="Times New Roman" panose="02020603050405020304" pitchFamily="18" charset="0"/>
              </a:rPr>
              <a:t>Discontentment;  I’m missing out;  My kids deserve more;  I’m being left behind</a:t>
            </a:r>
          </a:p>
        </p:txBody>
      </p:sp>
      <p:sp>
        <p:nvSpPr>
          <p:cNvPr id="27" name="TextBox 26">
            <a:extLst>
              <a:ext uri="{FF2B5EF4-FFF2-40B4-BE49-F238E27FC236}">
                <a16:creationId xmlns:a16="http://schemas.microsoft.com/office/drawing/2014/main" id="{85AD95F1-BB16-AFD1-3897-236E735ED927}"/>
              </a:ext>
            </a:extLst>
          </p:cNvPr>
          <p:cNvSpPr txBox="1"/>
          <p:nvPr/>
        </p:nvSpPr>
        <p:spPr>
          <a:xfrm>
            <a:off x="1940313" y="3539150"/>
            <a:ext cx="6042929" cy="369332"/>
          </a:xfrm>
          <a:prstGeom prst="rect">
            <a:avLst/>
          </a:prstGeom>
          <a:noFill/>
          <a:ln>
            <a:solidFill>
              <a:schemeClr val="bg1"/>
            </a:solidFill>
          </a:ln>
        </p:spPr>
        <p:txBody>
          <a:bodyPr wrap="square" rtlCol="0">
            <a:spAutoFit/>
          </a:bodyPr>
          <a:lstStyle/>
          <a:p>
            <a:pPr lvl="0" algn="ctr">
              <a:defRPr/>
            </a:pPr>
            <a:r>
              <a:rPr lang="en-AU" dirty="0">
                <a:solidFill>
                  <a:schemeClr val="bg1"/>
                </a:solidFill>
                <a:latin typeface="Times New Roman" panose="02020603050405020304" pitchFamily="18" charset="0"/>
                <a:cs typeface="Times New Roman" panose="02020603050405020304" pitchFamily="18" charset="0"/>
              </a:rPr>
              <a:t>Whether rich or poor, happiness is found in Godly contentment.</a:t>
            </a:r>
            <a:endParaRPr lang="en-AU" dirty="0">
              <a:solidFill>
                <a:schemeClr val="bg1"/>
              </a:solidFill>
              <a:cs typeface="Times New Roman" panose="02020603050405020304" pitchFamily="18" charset="0"/>
            </a:endParaRPr>
          </a:p>
        </p:txBody>
      </p:sp>
      <p:sp>
        <p:nvSpPr>
          <p:cNvPr id="28" name="TextBox 27">
            <a:extLst>
              <a:ext uri="{FF2B5EF4-FFF2-40B4-BE49-F238E27FC236}">
                <a16:creationId xmlns:a16="http://schemas.microsoft.com/office/drawing/2014/main" id="{2FE44F07-4EEA-FE74-3072-E34338AE7F4A}"/>
              </a:ext>
            </a:extLst>
          </p:cNvPr>
          <p:cNvSpPr txBox="1"/>
          <p:nvPr/>
        </p:nvSpPr>
        <p:spPr>
          <a:xfrm>
            <a:off x="221211" y="3901638"/>
            <a:ext cx="8922789" cy="646331"/>
          </a:xfrm>
          <a:prstGeom prst="rect">
            <a:avLst/>
          </a:prstGeom>
          <a:noFill/>
        </p:spPr>
        <p:txBody>
          <a:bodyPr wrap="square" rtlCol="0">
            <a:spAutoFit/>
          </a:bodyPr>
          <a:lstStyle/>
          <a:p>
            <a:pPr marL="180975" lvl="0" indent="-180975">
              <a:buFont typeface="Arial" panose="020B0604020202020204" pitchFamily="34" charset="0"/>
              <a:buChar char="•"/>
              <a:defRPr/>
            </a:pPr>
            <a:r>
              <a:rPr lang="en-AU" dirty="0">
                <a:solidFill>
                  <a:prstClr val="white"/>
                </a:solidFill>
                <a:latin typeface="Times New Roman" panose="02020603050405020304" pitchFamily="18" charset="0"/>
                <a:cs typeface="Times New Roman" panose="02020603050405020304" pitchFamily="18" charset="0"/>
              </a:rPr>
              <a:t>Storing up wealth in the last days Vs. storing up treasure in heaven.  (I can use it)</a:t>
            </a:r>
          </a:p>
          <a:p>
            <a:pPr marL="180975" lvl="0" indent="-180975">
              <a:buFont typeface="Arial" panose="020B0604020202020204" pitchFamily="34" charset="0"/>
              <a:buChar char="•"/>
              <a:defRPr/>
            </a:pPr>
            <a:r>
              <a:rPr lang="en-AU" dirty="0">
                <a:solidFill>
                  <a:prstClr val="white"/>
                </a:solidFill>
                <a:latin typeface="Times New Roman" panose="02020603050405020304" pitchFamily="18" charset="0"/>
                <a:cs typeface="Times New Roman" panose="02020603050405020304" pitchFamily="18" charset="0"/>
              </a:rPr>
              <a:t>Storing up inter-generational treasures on earth.  (My children will need it)</a:t>
            </a:r>
          </a:p>
        </p:txBody>
      </p:sp>
      <p:sp>
        <p:nvSpPr>
          <p:cNvPr id="29" name="TextBox 28">
            <a:extLst>
              <a:ext uri="{FF2B5EF4-FFF2-40B4-BE49-F238E27FC236}">
                <a16:creationId xmlns:a16="http://schemas.microsoft.com/office/drawing/2014/main" id="{24E3A0B3-19DC-F9EC-3995-99F25C8E0C5E}"/>
              </a:ext>
            </a:extLst>
          </p:cNvPr>
          <p:cNvSpPr txBox="1"/>
          <p:nvPr/>
        </p:nvSpPr>
        <p:spPr>
          <a:xfrm>
            <a:off x="15900" y="4478351"/>
            <a:ext cx="3983671" cy="369332"/>
          </a:xfrm>
          <a:prstGeom prst="rect">
            <a:avLst/>
          </a:prstGeom>
          <a:noFill/>
        </p:spPr>
        <p:txBody>
          <a:bodyPr wrap="square" rtlCol="0">
            <a:spAutoFit/>
          </a:bodyPr>
          <a:lstStyle/>
          <a:p>
            <a:pPr lvl="0">
              <a:defRPr/>
            </a:pPr>
            <a:r>
              <a:rPr kumimoji="0" lang="en-AU" u="none" strike="noStrike" kern="1200" cap="none" spc="0" normalizeH="0" baseline="0" noProof="0" dirty="0">
                <a:ln>
                  <a:noFill/>
                </a:ln>
                <a:solidFill>
                  <a:srgbClr val="FFFF00"/>
                </a:solidFill>
                <a:effectLst/>
                <a:uLnTx/>
                <a:uFillTx/>
                <a:latin typeface="Times New Roman" panose="02020603050405020304" pitchFamily="18" charset="0"/>
                <a:cs typeface="Times New Roman" panose="02020603050405020304" pitchFamily="18" charset="0"/>
              </a:rPr>
              <a:t>2.  Stealing what rightly belongs to God.</a:t>
            </a:r>
            <a:endParaRPr kumimoji="0" lang="en-AU" u="none" strike="noStrike" kern="1200" cap="none" spc="0" normalizeH="0" baseline="0" noProof="0" dirty="0">
              <a:ln>
                <a:noFill/>
              </a:ln>
              <a:solidFill>
                <a:srgbClr val="FFFF00"/>
              </a:solidFill>
              <a:effectLst/>
              <a:uLnTx/>
              <a:uFillTx/>
              <a:latin typeface="+mj-lt"/>
              <a:cs typeface="Times New Roman" panose="02020603050405020304" pitchFamily="18" charset="0"/>
            </a:endParaRPr>
          </a:p>
        </p:txBody>
      </p:sp>
      <p:sp>
        <p:nvSpPr>
          <p:cNvPr id="30" name="TextBox 29">
            <a:extLst>
              <a:ext uri="{FF2B5EF4-FFF2-40B4-BE49-F238E27FC236}">
                <a16:creationId xmlns:a16="http://schemas.microsoft.com/office/drawing/2014/main" id="{24F3C032-9417-7C66-60C6-6DD8CDB075E7}"/>
              </a:ext>
            </a:extLst>
          </p:cNvPr>
          <p:cNvSpPr txBox="1"/>
          <p:nvPr/>
        </p:nvSpPr>
        <p:spPr>
          <a:xfrm>
            <a:off x="3865756" y="4469771"/>
            <a:ext cx="5262344" cy="369332"/>
          </a:xfrm>
          <a:prstGeom prst="rect">
            <a:avLst/>
          </a:prstGeom>
          <a:noFill/>
        </p:spPr>
        <p:txBody>
          <a:bodyPr wrap="square" rtlCol="0">
            <a:spAutoFit/>
          </a:bodyPr>
          <a:lstStyle/>
          <a:p>
            <a:pPr marL="180975" lvl="0" indent="-180975">
              <a:buFont typeface="Arial" panose="020B0604020202020204" pitchFamily="34" charset="0"/>
              <a:buChar char="•"/>
              <a:defRPr/>
            </a:pPr>
            <a:r>
              <a:rPr lang="en-AU" dirty="0">
                <a:solidFill>
                  <a:prstClr val="white"/>
                </a:solidFill>
                <a:latin typeface="Times New Roman" panose="02020603050405020304" pitchFamily="18" charset="0"/>
                <a:cs typeface="Times New Roman" panose="02020603050405020304" pitchFamily="18" charset="0"/>
              </a:rPr>
              <a:t>Tithes and offerings</a:t>
            </a:r>
          </a:p>
        </p:txBody>
      </p:sp>
      <p:sp>
        <p:nvSpPr>
          <p:cNvPr id="31" name="TextBox 30">
            <a:extLst>
              <a:ext uri="{FF2B5EF4-FFF2-40B4-BE49-F238E27FC236}">
                <a16:creationId xmlns:a16="http://schemas.microsoft.com/office/drawing/2014/main" id="{F69A24A6-0B51-2698-3140-8747EF53D7E1}"/>
              </a:ext>
            </a:extLst>
          </p:cNvPr>
          <p:cNvSpPr txBox="1"/>
          <p:nvPr/>
        </p:nvSpPr>
        <p:spPr>
          <a:xfrm>
            <a:off x="200846" y="4753052"/>
            <a:ext cx="8922788" cy="646331"/>
          </a:xfrm>
          <a:prstGeom prst="rect">
            <a:avLst/>
          </a:prstGeom>
          <a:noFill/>
        </p:spPr>
        <p:txBody>
          <a:bodyPr wrap="square" rtlCol="0">
            <a:spAutoFit/>
          </a:bodyPr>
          <a:lstStyle/>
          <a:p>
            <a:pPr marL="180975" lvl="0" indent="-180975">
              <a:buFont typeface="Arial" panose="020B0604020202020204" pitchFamily="34" charset="0"/>
              <a:buChar char="•"/>
              <a:defRPr/>
            </a:pPr>
            <a:r>
              <a:rPr lang="en-AU" dirty="0">
                <a:solidFill>
                  <a:prstClr val="white"/>
                </a:solidFill>
                <a:latin typeface="Times New Roman" panose="02020603050405020304" pitchFamily="18" charset="0"/>
                <a:cs typeface="Times New Roman" panose="02020603050405020304" pitchFamily="18" charset="0"/>
              </a:rPr>
              <a:t>Dedicating what we have to God, but using it for ourselves.  </a:t>
            </a:r>
          </a:p>
          <a:p>
            <a:pPr marL="180975" lvl="0" indent="-180975">
              <a:buFont typeface="Arial" panose="020B0604020202020204" pitchFamily="34" charset="0"/>
              <a:buChar char="•"/>
              <a:defRPr/>
            </a:pPr>
            <a:r>
              <a:rPr lang="en-AU" dirty="0">
                <a:solidFill>
                  <a:prstClr val="white"/>
                </a:solidFill>
                <a:latin typeface="Times New Roman" panose="02020603050405020304" pitchFamily="18" charset="0"/>
                <a:cs typeface="Times New Roman" panose="02020603050405020304" pitchFamily="18" charset="0"/>
              </a:rPr>
              <a:t>Giving sacrificially, will amaze us with the ministry we can provide.  &amp; yet have enough</a:t>
            </a:r>
          </a:p>
        </p:txBody>
      </p:sp>
    </p:spTree>
    <p:extLst>
      <p:ext uri="{BB962C8B-B14F-4D97-AF65-F5344CB8AC3E}">
        <p14:creationId xmlns:p14="http://schemas.microsoft.com/office/powerpoint/2010/main" val="3939783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8">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8">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9"/>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0"/>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31">
                                            <p:txEl>
                                              <p:pRg st="0" end="0"/>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1">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 grpId="0" animBg="1"/>
      <p:bldP spid="28" grpId="0" uiExpand="1" build="p"/>
      <p:bldP spid="29" grpId="0"/>
      <p:bldP spid="30" grpId="0"/>
      <p:bldP spid="31" grpId="0" uiExpand="1" build="p"/>
    </p:bldLst>
  </p:timing>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B2DA048A-7DBC-C32E-8A53-21311550EB02}"/>
            </a:ext>
          </a:extLst>
        </p:cNvPr>
        <p:cNvGrpSpPr/>
        <p:nvPr/>
      </p:nvGrpSpPr>
      <p:grpSpPr>
        <a:xfrm>
          <a:off x="0" y="0"/>
          <a:ext cx="0" cy="0"/>
          <a:chOff x="0" y="0"/>
          <a:chExt cx="0" cy="0"/>
        </a:xfrm>
      </p:grpSpPr>
      <p:sp>
        <p:nvSpPr>
          <p:cNvPr id="16" name="TextBox 15">
            <a:extLst>
              <a:ext uri="{FF2B5EF4-FFF2-40B4-BE49-F238E27FC236}">
                <a16:creationId xmlns:a16="http://schemas.microsoft.com/office/drawing/2014/main" id="{B4195A7C-D3BF-9A9A-77B5-19CC74E4F43D}"/>
              </a:ext>
            </a:extLst>
          </p:cNvPr>
          <p:cNvSpPr txBox="1"/>
          <p:nvPr/>
        </p:nvSpPr>
        <p:spPr>
          <a:xfrm>
            <a:off x="7950" y="660453"/>
            <a:ext cx="9128100" cy="430887"/>
          </a:xfrm>
          <a:prstGeom prst="rect">
            <a:avLst/>
          </a:prstGeom>
          <a:noFill/>
        </p:spPr>
        <p:txBody>
          <a:bodyPr wrap="square" rtlCol="0">
            <a:spAutoFit/>
          </a:bodyPr>
          <a:lstStyle/>
          <a:p>
            <a:pPr lvl="0" algn="ctr">
              <a:defRPr/>
            </a:pPr>
            <a:r>
              <a:rPr kumimoji="0" lang="en-AU" sz="2200" u="none" strike="noStrike" kern="1200" cap="none" spc="0" normalizeH="0" baseline="0" noProof="0" dirty="0">
                <a:ln>
                  <a:noFill/>
                </a:ln>
                <a:solidFill>
                  <a:srgbClr val="FFFF00"/>
                </a:solidFill>
                <a:effectLst/>
                <a:uLnTx/>
                <a:uFillTx/>
                <a:latin typeface="Times New Roman" panose="02020603050405020304" pitchFamily="18" charset="0"/>
                <a:cs typeface="Times New Roman" panose="02020603050405020304" pitchFamily="18" charset="0"/>
              </a:rPr>
              <a:t>Free from Love</a:t>
            </a:r>
            <a:r>
              <a:rPr kumimoji="0" lang="en-AU" sz="2200" u="none" strike="noStrike" kern="1200" cap="none" spc="0" normalizeH="0" noProof="0" dirty="0">
                <a:ln>
                  <a:noFill/>
                </a:ln>
                <a:solidFill>
                  <a:srgbClr val="FFFF00"/>
                </a:solidFill>
                <a:effectLst/>
                <a:uLnTx/>
                <a:uFillTx/>
                <a:latin typeface="Times New Roman" panose="02020603050405020304" pitchFamily="18" charset="0"/>
                <a:cs typeface="Times New Roman" panose="02020603050405020304" pitchFamily="18" charset="0"/>
              </a:rPr>
              <a:t> of Money / Greed / Materialism / always looking for more</a:t>
            </a:r>
            <a:endParaRPr kumimoji="0" lang="en-AU" sz="2200" u="none" strike="noStrike" kern="1200" cap="none" spc="0" normalizeH="0" baseline="0" noProof="0" dirty="0">
              <a:ln>
                <a:noFill/>
              </a:ln>
              <a:solidFill>
                <a:srgbClr val="FFFF00"/>
              </a:solidFill>
              <a:effectLst/>
              <a:uLnTx/>
              <a:uFillTx/>
              <a:latin typeface="+mj-lt"/>
              <a:cs typeface="Times New Roman" panose="02020603050405020304" pitchFamily="18" charset="0"/>
            </a:endParaRPr>
          </a:p>
        </p:txBody>
      </p:sp>
      <p:sp>
        <p:nvSpPr>
          <p:cNvPr id="19" name="TextBox 18">
            <a:extLst>
              <a:ext uri="{FF2B5EF4-FFF2-40B4-BE49-F238E27FC236}">
                <a16:creationId xmlns:a16="http://schemas.microsoft.com/office/drawing/2014/main" id="{DE3CCD4B-A831-3870-8CF7-6434F479D100}"/>
              </a:ext>
            </a:extLst>
          </p:cNvPr>
          <p:cNvSpPr txBox="1"/>
          <p:nvPr/>
        </p:nvSpPr>
        <p:spPr>
          <a:xfrm>
            <a:off x="963238" y="0"/>
            <a:ext cx="7832035" cy="646331"/>
          </a:xfrm>
          <a:prstGeom prst="rect">
            <a:avLst/>
          </a:prstGeom>
          <a:solidFill>
            <a:schemeClr val="bg1"/>
          </a:solidFill>
        </p:spPr>
        <p:txBody>
          <a:bodyPr wrap="square" rtlCol="0">
            <a:spAutoFit/>
          </a:bodyPr>
          <a:lstStyle/>
          <a:p>
            <a:r>
              <a:rPr lang="en-AU" sz="1800" b="1" baseline="30000" dirty="0">
                <a:solidFill>
                  <a:srgbClr val="000000"/>
                </a:solidFill>
                <a:effectLst/>
                <a:latin typeface="Comic Sans MS" panose="030F0902030302020204" pitchFamily="66" charset="0"/>
                <a:ea typeface="Times New Roman" panose="02020603050405020304" pitchFamily="18" charset="0"/>
                <a:cs typeface="Times New Roman" panose="02020603050405020304" pitchFamily="18" charset="0"/>
              </a:rPr>
              <a:t>Hebrews 13:5 </a:t>
            </a:r>
            <a:r>
              <a:rPr lang="en-AU" sz="1800" dirty="0">
                <a:solidFill>
                  <a:srgbClr val="000000"/>
                </a:solidFill>
                <a:effectLst/>
                <a:latin typeface="Comic Sans MS" panose="030F0902030302020204" pitchFamily="66" charset="0"/>
                <a:ea typeface="Times New Roman" panose="02020603050405020304" pitchFamily="18" charset="0"/>
                <a:cs typeface="Times New Roman" panose="02020603050405020304" pitchFamily="18" charset="0"/>
              </a:rPr>
              <a:t>Keep your life </a:t>
            </a:r>
            <a:r>
              <a:rPr lang="en-AU" sz="1800" u="sng" dirty="0">
                <a:solidFill>
                  <a:srgbClr val="000000"/>
                </a:solidFill>
                <a:effectLst/>
                <a:latin typeface="Comic Sans MS" panose="030F0902030302020204" pitchFamily="66" charset="0"/>
                <a:ea typeface="Times New Roman" panose="02020603050405020304" pitchFamily="18" charset="0"/>
                <a:cs typeface="Times New Roman" panose="02020603050405020304" pitchFamily="18" charset="0"/>
              </a:rPr>
              <a:t>free</a:t>
            </a:r>
            <a:r>
              <a:rPr lang="en-AU" sz="1800" dirty="0">
                <a:solidFill>
                  <a:srgbClr val="000000"/>
                </a:solidFill>
                <a:effectLst/>
                <a:latin typeface="Comic Sans MS" panose="030F0902030302020204" pitchFamily="66" charset="0"/>
                <a:ea typeface="Times New Roman" panose="02020603050405020304" pitchFamily="18" charset="0"/>
                <a:cs typeface="Times New Roman" panose="02020603050405020304" pitchFamily="18" charset="0"/>
              </a:rPr>
              <a:t> from love of money, and be content with what you have, for he has said, “I will never leave you nor forsake you.”</a:t>
            </a:r>
            <a:r>
              <a:rPr lang="en-AU" dirty="0">
                <a:effectLst/>
              </a:rPr>
              <a:t> </a:t>
            </a:r>
            <a:endParaRPr lang="en-AU" sz="1600" dirty="0">
              <a:latin typeface="Times New Roman" panose="02020603050405020304" pitchFamily="18" charset="0"/>
              <a:ea typeface="Times New Roman" panose="02020603050405020304" pitchFamily="18" charset="0"/>
            </a:endParaRPr>
          </a:p>
        </p:txBody>
      </p:sp>
      <p:sp>
        <p:nvSpPr>
          <p:cNvPr id="21" name="TextBox 20">
            <a:extLst>
              <a:ext uri="{FF2B5EF4-FFF2-40B4-BE49-F238E27FC236}">
                <a16:creationId xmlns:a16="http://schemas.microsoft.com/office/drawing/2014/main" id="{78D63FD8-036C-8541-D228-8C5E41353057}"/>
              </a:ext>
            </a:extLst>
          </p:cNvPr>
          <p:cNvSpPr txBox="1"/>
          <p:nvPr/>
        </p:nvSpPr>
        <p:spPr>
          <a:xfrm>
            <a:off x="37688" y="1009133"/>
            <a:ext cx="9128099" cy="369332"/>
          </a:xfrm>
          <a:prstGeom prst="rect">
            <a:avLst/>
          </a:prstGeom>
          <a:noFill/>
        </p:spPr>
        <p:txBody>
          <a:bodyPr wrap="square" rtlCol="0">
            <a:spAutoFit/>
          </a:bodyPr>
          <a:lstStyle/>
          <a:p>
            <a:pPr lvl="0" algn="ctr">
              <a:defRPr/>
            </a:pPr>
            <a:r>
              <a:rPr lang="en-AU" dirty="0">
                <a:solidFill>
                  <a:schemeClr val="bg1"/>
                </a:solidFill>
                <a:latin typeface="Times New Roman" panose="02020603050405020304" pitchFamily="18" charset="0"/>
                <a:cs typeface="Times New Roman" panose="02020603050405020304" pitchFamily="18" charset="0"/>
              </a:rPr>
              <a:t>Love of money :–   the constant quest for more (money;  things;  land;  assets....)</a:t>
            </a:r>
            <a:endParaRPr lang="en-AU" dirty="0">
              <a:solidFill>
                <a:schemeClr val="bg1"/>
              </a:solidFill>
              <a:cs typeface="Times New Roman" panose="02020603050405020304" pitchFamily="18" charset="0"/>
            </a:endParaRPr>
          </a:p>
        </p:txBody>
      </p:sp>
      <p:sp>
        <p:nvSpPr>
          <p:cNvPr id="24" name="TextBox 23">
            <a:extLst>
              <a:ext uri="{FF2B5EF4-FFF2-40B4-BE49-F238E27FC236}">
                <a16:creationId xmlns:a16="http://schemas.microsoft.com/office/drawing/2014/main" id="{F99C3AA7-92B6-5B0C-E2E6-44D541DF33DB}"/>
              </a:ext>
            </a:extLst>
          </p:cNvPr>
          <p:cNvSpPr txBox="1"/>
          <p:nvPr/>
        </p:nvSpPr>
        <p:spPr>
          <a:xfrm>
            <a:off x="7950" y="1333707"/>
            <a:ext cx="1954150" cy="369332"/>
          </a:xfrm>
          <a:prstGeom prst="rect">
            <a:avLst/>
          </a:prstGeom>
          <a:noFill/>
        </p:spPr>
        <p:txBody>
          <a:bodyPr wrap="square" rtlCol="0">
            <a:spAutoFit/>
          </a:bodyPr>
          <a:lstStyle/>
          <a:p>
            <a:pPr lvl="0">
              <a:defRPr/>
            </a:pPr>
            <a:r>
              <a:rPr kumimoji="0" lang="en-AU" u="none" strike="noStrike" kern="1200" cap="none" spc="0" normalizeH="0" baseline="0" noProof="0" dirty="0">
                <a:ln>
                  <a:noFill/>
                </a:ln>
                <a:solidFill>
                  <a:srgbClr val="FFFF00"/>
                </a:solidFill>
                <a:effectLst/>
                <a:uLnTx/>
                <a:uFillTx/>
                <a:latin typeface="Times New Roman" panose="02020603050405020304" pitchFamily="18" charset="0"/>
                <a:cs typeface="Times New Roman" panose="02020603050405020304" pitchFamily="18" charset="0"/>
              </a:rPr>
              <a:t>1.  Self-Deception</a:t>
            </a:r>
            <a:endParaRPr kumimoji="0" lang="en-AU" u="none" strike="noStrike" kern="1200" cap="none" spc="0" normalizeH="0" baseline="0" noProof="0" dirty="0">
              <a:ln>
                <a:noFill/>
              </a:ln>
              <a:solidFill>
                <a:srgbClr val="FFFF00"/>
              </a:solidFill>
              <a:effectLst/>
              <a:uLnTx/>
              <a:uFillTx/>
              <a:latin typeface="+mj-lt"/>
              <a:cs typeface="Times New Roman" panose="02020603050405020304" pitchFamily="18" charset="0"/>
            </a:endParaRPr>
          </a:p>
        </p:txBody>
      </p:sp>
      <p:sp>
        <p:nvSpPr>
          <p:cNvPr id="25" name="TextBox 24">
            <a:extLst>
              <a:ext uri="{FF2B5EF4-FFF2-40B4-BE49-F238E27FC236}">
                <a16:creationId xmlns:a16="http://schemas.microsoft.com/office/drawing/2014/main" id="{41EEC511-C4D3-D7D5-698C-E52CD5615252}"/>
              </a:ext>
            </a:extLst>
          </p:cNvPr>
          <p:cNvSpPr txBox="1"/>
          <p:nvPr/>
        </p:nvSpPr>
        <p:spPr>
          <a:xfrm>
            <a:off x="1812118" y="1341156"/>
            <a:ext cx="7345719" cy="369332"/>
          </a:xfrm>
          <a:prstGeom prst="rect">
            <a:avLst/>
          </a:prstGeom>
          <a:noFill/>
        </p:spPr>
        <p:txBody>
          <a:bodyPr wrap="square" rtlCol="0">
            <a:spAutoFit/>
          </a:bodyPr>
          <a:lstStyle/>
          <a:p>
            <a:pPr marL="180975" lvl="0" indent="-180975">
              <a:buFont typeface="Arial" panose="020B0604020202020204" pitchFamily="34" charset="0"/>
              <a:buChar char="•"/>
              <a:defRPr/>
            </a:pPr>
            <a:r>
              <a:rPr lang="en-AU" dirty="0">
                <a:solidFill>
                  <a:prstClr val="white"/>
                </a:solidFill>
                <a:latin typeface="Times New Roman" panose="02020603050405020304" pitchFamily="18" charset="0"/>
                <a:cs typeface="Times New Roman" panose="02020603050405020304" pitchFamily="18" charset="0"/>
              </a:rPr>
              <a:t>Fail to recognise the blessings we already have.  (Physical &amp; Spiritual)</a:t>
            </a:r>
          </a:p>
        </p:txBody>
      </p:sp>
      <p:sp>
        <p:nvSpPr>
          <p:cNvPr id="26" name="TextBox 25">
            <a:extLst>
              <a:ext uri="{FF2B5EF4-FFF2-40B4-BE49-F238E27FC236}">
                <a16:creationId xmlns:a16="http://schemas.microsoft.com/office/drawing/2014/main" id="{2EEB4A80-7D5E-C97F-FE2B-43C4824C300C}"/>
              </a:ext>
            </a:extLst>
          </p:cNvPr>
          <p:cNvSpPr txBox="1"/>
          <p:nvPr/>
        </p:nvSpPr>
        <p:spPr>
          <a:xfrm>
            <a:off x="250948" y="1653390"/>
            <a:ext cx="8922789" cy="369332"/>
          </a:xfrm>
          <a:prstGeom prst="rect">
            <a:avLst/>
          </a:prstGeom>
          <a:noFill/>
        </p:spPr>
        <p:txBody>
          <a:bodyPr wrap="square" rtlCol="0">
            <a:spAutoFit/>
          </a:bodyPr>
          <a:lstStyle/>
          <a:p>
            <a:pPr marL="180975" lvl="0" indent="-180975">
              <a:buFont typeface="Arial" panose="020B0604020202020204" pitchFamily="34" charset="0"/>
              <a:buChar char="•"/>
              <a:defRPr/>
            </a:pPr>
            <a:r>
              <a:rPr lang="en-AU" dirty="0">
                <a:solidFill>
                  <a:prstClr val="white"/>
                </a:solidFill>
                <a:latin typeface="Times New Roman" panose="02020603050405020304" pitchFamily="18" charset="0"/>
                <a:cs typeface="Times New Roman" panose="02020603050405020304" pitchFamily="18" charset="0"/>
              </a:rPr>
              <a:t>Discontentment;  I’m missing out;  My kids deserve more;  I’m being left behind</a:t>
            </a:r>
          </a:p>
        </p:txBody>
      </p:sp>
      <p:sp>
        <p:nvSpPr>
          <p:cNvPr id="27" name="TextBox 26">
            <a:extLst>
              <a:ext uri="{FF2B5EF4-FFF2-40B4-BE49-F238E27FC236}">
                <a16:creationId xmlns:a16="http://schemas.microsoft.com/office/drawing/2014/main" id="{85AD95F1-BB16-AFD1-3897-236E735ED927}"/>
              </a:ext>
            </a:extLst>
          </p:cNvPr>
          <p:cNvSpPr txBox="1"/>
          <p:nvPr/>
        </p:nvSpPr>
        <p:spPr>
          <a:xfrm>
            <a:off x="1962100" y="1985413"/>
            <a:ext cx="6042929" cy="369332"/>
          </a:xfrm>
          <a:prstGeom prst="rect">
            <a:avLst/>
          </a:prstGeom>
          <a:noFill/>
          <a:ln>
            <a:solidFill>
              <a:schemeClr val="bg1"/>
            </a:solidFill>
          </a:ln>
        </p:spPr>
        <p:txBody>
          <a:bodyPr wrap="square" rtlCol="0">
            <a:spAutoFit/>
          </a:bodyPr>
          <a:lstStyle/>
          <a:p>
            <a:pPr lvl="0" algn="ctr">
              <a:defRPr/>
            </a:pPr>
            <a:r>
              <a:rPr lang="en-AU" dirty="0">
                <a:solidFill>
                  <a:schemeClr val="bg1"/>
                </a:solidFill>
                <a:latin typeface="Times New Roman" panose="02020603050405020304" pitchFamily="18" charset="0"/>
                <a:cs typeface="Times New Roman" panose="02020603050405020304" pitchFamily="18" charset="0"/>
              </a:rPr>
              <a:t>Whether rich or poor, happiness is found in Godly contentment.</a:t>
            </a:r>
            <a:endParaRPr lang="en-AU" dirty="0">
              <a:solidFill>
                <a:schemeClr val="bg1"/>
              </a:solidFill>
              <a:cs typeface="Times New Roman" panose="02020603050405020304" pitchFamily="18" charset="0"/>
            </a:endParaRPr>
          </a:p>
        </p:txBody>
      </p:sp>
      <p:sp>
        <p:nvSpPr>
          <p:cNvPr id="28" name="TextBox 27">
            <a:extLst>
              <a:ext uri="{FF2B5EF4-FFF2-40B4-BE49-F238E27FC236}">
                <a16:creationId xmlns:a16="http://schemas.microsoft.com/office/drawing/2014/main" id="{2FE44F07-4EEA-FE74-3072-E34338AE7F4A}"/>
              </a:ext>
            </a:extLst>
          </p:cNvPr>
          <p:cNvSpPr txBox="1"/>
          <p:nvPr/>
        </p:nvSpPr>
        <p:spPr>
          <a:xfrm>
            <a:off x="242998" y="2347901"/>
            <a:ext cx="8922789" cy="646331"/>
          </a:xfrm>
          <a:prstGeom prst="rect">
            <a:avLst/>
          </a:prstGeom>
          <a:noFill/>
        </p:spPr>
        <p:txBody>
          <a:bodyPr wrap="square" rtlCol="0">
            <a:spAutoFit/>
          </a:bodyPr>
          <a:lstStyle/>
          <a:p>
            <a:pPr marL="180975" lvl="0" indent="-180975">
              <a:buFont typeface="Arial" panose="020B0604020202020204" pitchFamily="34" charset="0"/>
              <a:buChar char="•"/>
              <a:defRPr/>
            </a:pPr>
            <a:r>
              <a:rPr lang="en-AU" dirty="0">
                <a:solidFill>
                  <a:prstClr val="white"/>
                </a:solidFill>
                <a:latin typeface="Times New Roman" panose="02020603050405020304" pitchFamily="18" charset="0"/>
                <a:cs typeface="Times New Roman" panose="02020603050405020304" pitchFamily="18" charset="0"/>
              </a:rPr>
              <a:t>Storing up wealth in the last days Vs. storing up treasure in heaven.  (I can use it)</a:t>
            </a:r>
          </a:p>
          <a:p>
            <a:pPr marL="180975" lvl="0" indent="-180975">
              <a:buFont typeface="Arial" panose="020B0604020202020204" pitchFamily="34" charset="0"/>
              <a:buChar char="•"/>
              <a:defRPr/>
            </a:pPr>
            <a:r>
              <a:rPr lang="en-AU" dirty="0">
                <a:solidFill>
                  <a:prstClr val="white"/>
                </a:solidFill>
                <a:latin typeface="Times New Roman" panose="02020603050405020304" pitchFamily="18" charset="0"/>
                <a:cs typeface="Times New Roman" panose="02020603050405020304" pitchFamily="18" charset="0"/>
              </a:rPr>
              <a:t>Storing up inter-generational treasures on earth.  (My children will need it)</a:t>
            </a:r>
          </a:p>
        </p:txBody>
      </p:sp>
      <p:sp>
        <p:nvSpPr>
          <p:cNvPr id="29" name="TextBox 28">
            <a:extLst>
              <a:ext uri="{FF2B5EF4-FFF2-40B4-BE49-F238E27FC236}">
                <a16:creationId xmlns:a16="http://schemas.microsoft.com/office/drawing/2014/main" id="{24E3A0B3-19DC-F9EC-3995-99F25C8E0C5E}"/>
              </a:ext>
            </a:extLst>
          </p:cNvPr>
          <p:cNvSpPr txBox="1"/>
          <p:nvPr/>
        </p:nvSpPr>
        <p:spPr>
          <a:xfrm>
            <a:off x="37687" y="2924614"/>
            <a:ext cx="3983671" cy="369332"/>
          </a:xfrm>
          <a:prstGeom prst="rect">
            <a:avLst/>
          </a:prstGeom>
          <a:noFill/>
        </p:spPr>
        <p:txBody>
          <a:bodyPr wrap="square" rtlCol="0">
            <a:spAutoFit/>
          </a:bodyPr>
          <a:lstStyle/>
          <a:p>
            <a:pPr lvl="0">
              <a:defRPr/>
            </a:pPr>
            <a:r>
              <a:rPr kumimoji="0" lang="en-AU" u="none" strike="noStrike" kern="1200" cap="none" spc="0" normalizeH="0" baseline="0" noProof="0" dirty="0">
                <a:ln>
                  <a:noFill/>
                </a:ln>
                <a:solidFill>
                  <a:srgbClr val="FFFF00"/>
                </a:solidFill>
                <a:effectLst/>
                <a:uLnTx/>
                <a:uFillTx/>
                <a:latin typeface="Times New Roman" panose="02020603050405020304" pitchFamily="18" charset="0"/>
                <a:cs typeface="Times New Roman" panose="02020603050405020304" pitchFamily="18" charset="0"/>
              </a:rPr>
              <a:t>2.  Stealing what rightly belongs to God.</a:t>
            </a:r>
            <a:endParaRPr kumimoji="0" lang="en-AU" u="none" strike="noStrike" kern="1200" cap="none" spc="0" normalizeH="0" baseline="0" noProof="0" dirty="0">
              <a:ln>
                <a:noFill/>
              </a:ln>
              <a:solidFill>
                <a:srgbClr val="FFFF00"/>
              </a:solidFill>
              <a:effectLst/>
              <a:uLnTx/>
              <a:uFillTx/>
              <a:latin typeface="+mj-lt"/>
              <a:cs typeface="Times New Roman" panose="02020603050405020304" pitchFamily="18" charset="0"/>
            </a:endParaRPr>
          </a:p>
        </p:txBody>
      </p:sp>
      <p:sp>
        <p:nvSpPr>
          <p:cNvPr id="30" name="TextBox 29">
            <a:extLst>
              <a:ext uri="{FF2B5EF4-FFF2-40B4-BE49-F238E27FC236}">
                <a16:creationId xmlns:a16="http://schemas.microsoft.com/office/drawing/2014/main" id="{24F3C032-9417-7C66-60C6-6DD8CDB075E7}"/>
              </a:ext>
            </a:extLst>
          </p:cNvPr>
          <p:cNvSpPr txBox="1"/>
          <p:nvPr/>
        </p:nvSpPr>
        <p:spPr>
          <a:xfrm>
            <a:off x="3887543" y="2916034"/>
            <a:ext cx="5262344" cy="369332"/>
          </a:xfrm>
          <a:prstGeom prst="rect">
            <a:avLst/>
          </a:prstGeom>
          <a:noFill/>
        </p:spPr>
        <p:txBody>
          <a:bodyPr wrap="square" rtlCol="0">
            <a:spAutoFit/>
          </a:bodyPr>
          <a:lstStyle/>
          <a:p>
            <a:pPr marL="180975" lvl="0" indent="-180975">
              <a:buFont typeface="Arial" panose="020B0604020202020204" pitchFamily="34" charset="0"/>
              <a:buChar char="•"/>
              <a:defRPr/>
            </a:pPr>
            <a:r>
              <a:rPr lang="en-AU" dirty="0">
                <a:solidFill>
                  <a:prstClr val="white"/>
                </a:solidFill>
                <a:latin typeface="Times New Roman" panose="02020603050405020304" pitchFamily="18" charset="0"/>
                <a:cs typeface="Times New Roman" panose="02020603050405020304" pitchFamily="18" charset="0"/>
              </a:rPr>
              <a:t>Tithes and offerings</a:t>
            </a:r>
          </a:p>
        </p:txBody>
      </p:sp>
      <p:sp>
        <p:nvSpPr>
          <p:cNvPr id="31" name="TextBox 30">
            <a:extLst>
              <a:ext uri="{FF2B5EF4-FFF2-40B4-BE49-F238E27FC236}">
                <a16:creationId xmlns:a16="http://schemas.microsoft.com/office/drawing/2014/main" id="{F69A24A6-0B51-2698-3140-8747EF53D7E1}"/>
              </a:ext>
            </a:extLst>
          </p:cNvPr>
          <p:cNvSpPr txBox="1"/>
          <p:nvPr/>
        </p:nvSpPr>
        <p:spPr>
          <a:xfrm>
            <a:off x="222633" y="3199315"/>
            <a:ext cx="8922788" cy="646331"/>
          </a:xfrm>
          <a:prstGeom prst="rect">
            <a:avLst/>
          </a:prstGeom>
          <a:noFill/>
        </p:spPr>
        <p:txBody>
          <a:bodyPr wrap="square" rtlCol="0">
            <a:spAutoFit/>
          </a:bodyPr>
          <a:lstStyle/>
          <a:p>
            <a:pPr marL="180975" lvl="0" indent="-180975">
              <a:buFont typeface="Arial" panose="020B0604020202020204" pitchFamily="34" charset="0"/>
              <a:buChar char="•"/>
              <a:defRPr/>
            </a:pPr>
            <a:r>
              <a:rPr lang="en-AU" dirty="0">
                <a:solidFill>
                  <a:prstClr val="white"/>
                </a:solidFill>
                <a:latin typeface="Times New Roman" panose="02020603050405020304" pitchFamily="18" charset="0"/>
                <a:cs typeface="Times New Roman" panose="02020603050405020304" pitchFamily="18" charset="0"/>
              </a:rPr>
              <a:t>Dedicating what we have to God, but using it for ourselves.  </a:t>
            </a:r>
          </a:p>
          <a:p>
            <a:pPr marL="180975" lvl="0" indent="-180975">
              <a:buFont typeface="Arial" panose="020B0604020202020204" pitchFamily="34" charset="0"/>
              <a:buChar char="•"/>
              <a:defRPr/>
            </a:pPr>
            <a:r>
              <a:rPr lang="en-AU" dirty="0">
                <a:solidFill>
                  <a:prstClr val="white"/>
                </a:solidFill>
                <a:latin typeface="Times New Roman" panose="02020603050405020304" pitchFamily="18" charset="0"/>
                <a:cs typeface="Times New Roman" panose="02020603050405020304" pitchFamily="18" charset="0"/>
              </a:rPr>
              <a:t>Giving sacrificially, will amaze us with the ministry we can provide.  &amp; yet have enough</a:t>
            </a:r>
          </a:p>
        </p:txBody>
      </p:sp>
      <p:sp>
        <p:nvSpPr>
          <p:cNvPr id="32" name="TextBox 31">
            <a:extLst>
              <a:ext uri="{FF2B5EF4-FFF2-40B4-BE49-F238E27FC236}">
                <a16:creationId xmlns:a16="http://schemas.microsoft.com/office/drawing/2014/main" id="{EDAE2BAC-FC21-2212-18D2-1EC09F8FC234}"/>
              </a:ext>
            </a:extLst>
          </p:cNvPr>
          <p:cNvSpPr txBox="1"/>
          <p:nvPr/>
        </p:nvSpPr>
        <p:spPr>
          <a:xfrm>
            <a:off x="517" y="3757238"/>
            <a:ext cx="2318937" cy="369332"/>
          </a:xfrm>
          <a:prstGeom prst="rect">
            <a:avLst/>
          </a:prstGeom>
          <a:noFill/>
        </p:spPr>
        <p:txBody>
          <a:bodyPr wrap="square" rtlCol="0">
            <a:spAutoFit/>
          </a:bodyPr>
          <a:lstStyle/>
          <a:p>
            <a:pPr lvl="0">
              <a:defRPr/>
            </a:pPr>
            <a:r>
              <a:rPr kumimoji="0" lang="en-AU" u="none" strike="noStrike" kern="1200" cap="none" spc="0" normalizeH="0" baseline="0" noProof="0" dirty="0">
                <a:ln>
                  <a:noFill/>
                </a:ln>
                <a:solidFill>
                  <a:srgbClr val="FFFF00"/>
                </a:solidFill>
                <a:effectLst/>
                <a:uLnTx/>
                <a:uFillTx/>
                <a:latin typeface="Times New Roman" panose="02020603050405020304" pitchFamily="18" charset="0"/>
                <a:cs typeface="Times New Roman" panose="02020603050405020304" pitchFamily="18" charset="0"/>
              </a:rPr>
              <a:t>3.  Cheat God of time</a:t>
            </a:r>
            <a:endParaRPr kumimoji="0" lang="en-AU" u="none" strike="noStrike" kern="1200" cap="none" spc="0" normalizeH="0" baseline="0" noProof="0" dirty="0">
              <a:ln>
                <a:noFill/>
              </a:ln>
              <a:solidFill>
                <a:srgbClr val="FFFF00"/>
              </a:solidFill>
              <a:effectLst/>
              <a:uLnTx/>
              <a:uFillTx/>
              <a:latin typeface="+mj-lt"/>
              <a:cs typeface="Times New Roman" panose="02020603050405020304" pitchFamily="18" charset="0"/>
            </a:endParaRPr>
          </a:p>
        </p:txBody>
      </p:sp>
      <p:sp>
        <p:nvSpPr>
          <p:cNvPr id="33" name="TextBox 32">
            <a:extLst>
              <a:ext uri="{FF2B5EF4-FFF2-40B4-BE49-F238E27FC236}">
                <a16:creationId xmlns:a16="http://schemas.microsoft.com/office/drawing/2014/main" id="{8482DBB1-0C92-6C80-3425-5CFBA70443A6}"/>
              </a:ext>
            </a:extLst>
          </p:cNvPr>
          <p:cNvSpPr txBox="1"/>
          <p:nvPr/>
        </p:nvSpPr>
        <p:spPr>
          <a:xfrm>
            <a:off x="2177688" y="3756092"/>
            <a:ext cx="6958361" cy="369332"/>
          </a:xfrm>
          <a:prstGeom prst="rect">
            <a:avLst/>
          </a:prstGeom>
          <a:noFill/>
        </p:spPr>
        <p:txBody>
          <a:bodyPr wrap="square" rtlCol="0">
            <a:spAutoFit/>
          </a:bodyPr>
          <a:lstStyle/>
          <a:p>
            <a:pPr marL="180975" lvl="0" indent="-180975">
              <a:buFont typeface="Arial" panose="020B0604020202020204" pitchFamily="34" charset="0"/>
              <a:buChar char="•"/>
              <a:defRPr/>
            </a:pPr>
            <a:r>
              <a:rPr lang="en-AU" dirty="0">
                <a:solidFill>
                  <a:prstClr val="white"/>
                </a:solidFill>
                <a:latin typeface="Times New Roman" panose="02020603050405020304" pitchFamily="18" charset="0"/>
                <a:cs typeface="Times New Roman" panose="02020603050405020304" pitchFamily="18" charset="0"/>
              </a:rPr>
              <a:t>Too busy working;  Managing what I have;  Maintaining possessions</a:t>
            </a:r>
          </a:p>
        </p:txBody>
      </p:sp>
      <p:sp>
        <p:nvSpPr>
          <p:cNvPr id="34" name="TextBox 33">
            <a:extLst>
              <a:ext uri="{FF2B5EF4-FFF2-40B4-BE49-F238E27FC236}">
                <a16:creationId xmlns:a16="http://schemas.microsoft.com/office/drawing/2014/main" id="{5401BE71-1536-6A76-F81B-055A72710009}"/>
              </a:ext>
            </a:extLst>
          </p:cNvPr>
          <p:cNvSpPr txBox="1"/>
          <p:nvPr/>
        </p:nvSpPr>
        <p:spPr>
          <a:xfrm>
            <a:off x="15385" y="4114077"/>
            <a:ext cx="1999269" cy="369332"/>
          </a:xfrm>
          <a:prstGeom prst="rect">
            <a:avLst/>
          </a:prstGeom>
          <a:noFill/>
        </p:spPr>
        <p:txBody>
          <a:bodyPr wrap="square" rtlCol="0">
            <a:spAutoFit/>
          </a:bodyPr>
          <a:lstStyle/>
          <a:p>
            <a:pPr lvl="0">
              <a:defRPr/>
            </a:pPr>
            <a:r>
              <a:rPr kumimoji="0" lang="en-AU" u="none" strike="noStrike" kern="1200" cap="none" spc="0" normalizeH="0" baseline="0" noProof="0" dirty="0">
                <a:ln>
                  <a:noFill/>
                </a:ln>
                <a:solidFill>
                  <a:srgbClr val="FFFF00"/>
                </a:solidFill>
                <a:effectLst/>
                <a:uLnTx/>
                <a:uFillTx/>
                <a:latin typeface="Times New Roman" panose="02020603050405020304" pitchFamily="18" charset="0"/>
                <a:cs typeface="Times New Roman" panose="02020603050405020304" pitchFamily="18" charset="0"/>
              </a:rPr>
              <a:t>4.  Draws us to sin</a:t>
            </a:r>
            <a:endParaRPr kumimoji="0" lang="en-AU" u="none" strike="noStrike" kern="1200" cap="none" spc="0" normalizeH="0" baseline="0" noProof="0" dirty="0">
              <a:ln>
                <a:noFill/>
              </a:ln>
              <a:solidFill>
                <a:srgbClr val="FFFF00"/>
              </a:solidFill>
              <a:effectLst/>
              <a:uLnTx/>
              <a:uFillTx/>
              <a:latin typeface="+mj-lt"/>
              <a:cs typeface="Times New Roman" panose="02020603050405020304" pitchFamily="18" charset="0"/>
            </a:endParaRPr>
          </a:p>
        </p:txBody>
      </p:sp>
      <p:sp>
        <p:nvSpPr>
          <p:cNvPr id="35" name="TextBox 34">
            <a:extLst>
              <a:ext uri="{FF2B5EF4-FFF2-40B4-BE49-F238E27FC236}">
                <a16:creationId xmlns:a16="http://schemas.microsoft.com/office/drawing/2014/main" id="{2B052F7A-E16C-B52D-8F42-A8B908511039}"/>
              </a:ext>
            </a:extLst>
          </p:cNvPr>
          <p:cNvSpPr txBox="1"/>
          <p:nvPr/>
        </p:nvSpPr>
        <p:spPr>
          <a:xfrm>
            <a:off x="1850586" y="4127799"/>
            <a:ext cx="7278029" cy="369332"/>
          </a:xfrm>
          <a:prstGeom prst="rect">
            <a:avLst/>
          </a:prstGeom>
          <a:noFill/>
        </p:spPr>
        <p:txBody>
          <a:bodyPr wrap="square" rtlCol="0">
            <a:spAutoFit/>
          </a:bodyPr>
          <a:lstStyle/>
          <a:p>
            <a:pPr marL="180975" lvl="0" indent="-180975">
              <a:buFont typeface="Arial" panose="020B0604020202020204" pitchFamily="34" charset="0"/>
              <a:buChar char="•"/>
              <a:defRPr/>
            </a:pPr>
            <a:r>
              <a:rPr lang="en-AU" dirty="0">
                <a:solidFill>
                  <a:prstClr val="white"/>
                </a:solidFill>
                <a:latin typeface="Times New Roman" panose="02020603050405020304" pitchFamily="18" charset="0"/>
                <a:cs typeface="Times New Roman" panose="02020603050405020304" pitchFamily="18" charset="0"/>
              </a:rPr>
              <a:t>Otherwise honest people give false testimony</a:t>
            </a:r>
          </a:p>
        </p:txBody>
      </p:sp>
      <p:sp>
        <p:nvSpPr>
          <p:cNvPr id="36" name="TextBox 35">
            <a:extLst>
              <a:ext uri="{FF2B5EF4-FFF2-40B4-BE49-F238E27FC236}">
                <a16:creationId xmlns:a16="http://schemas.microsoft.com/office/drawing/2014/main" id="{AD14A0C9-C507-54DB-A886-0E3A189CA78A}"/>
              </a:ext>
            </a:extLst>
          </p:cNvPr>
          <p:cNvSpPr txBox="1"/>
          <p:nvPr/>
        </p:nvSpPr>
        <p:spPr>
          <a:xfrm>
            <a:off x="252244" y="4380560"/>
            <a:ext cx="8876371" cy="646331"/>
          </a:xfrm>
          <a:prstGeom prst="rect">
            <a:avLst/>
          </a:prstGeom>
          <a:noFill/>
        </p:spPr>
        <p:txBody>
          <a:bodyPr wrap="square" rtlCol="0">
            <a:spAutoFit/>
          </a:bodyPr>
          <a:lstStyle/>
          <a:p>
            <a:pPr marL="180975" lvl="0" indent="-180975">
              <a:buFont typeface="Arial" panose="020B0604020202020204" pitchFamily="34" charset="0"/>
              <a:buChar char="•"/>
              <a:defRPr/>
            </a:pPr>
            <a:r>
              <a:rPr lang="en-AU" dirty="0">
                <a:solidFill>
                  <a:prstClr val="white"/>
                </a:solidFill>
                <a:latin typeface="Times New Roman" panose="02020603050405020304" pitchFamily="18" charset="0"/>
                <a:cs typeface="Times New Roman" panose="02020603050405020304" pitchFamily="18" charset="0"/>
              </a:rPr>
              <a:t>Lie to the boss;  False promises to clients;  Taking consumables home;  False deductions....</a:t>
            </a:r>
          </a:p>
          <a:p>
            <a:pPr marL="180975" lvl="0" indent="-180975">
              <a:buFont typeface="Arial" panose="020B0604020202020204" pitchFamily="34" charset="0"/>
              <a:buChar char="•"/>
              <a:defRPr/>
            </a:pPr>
            <a:r>
              <a:rPr lang="en-AU" dirty="0">
                <a:solidFill>
                  <a:prstClr val="white"/>
                </a:solidFill>
                <a:latin typeface="Times New Roman" panose="02020603050405020304" pitchFamily="18" charset="0"/>
                <a:cs typeface="Times New Roman" panose="02020603050405020304" pitchFamily="18" charset="0"/>
              </a:rPr>
              <a:t>Jesus is more interested in our integrity than a persona of success</a:t>
            </a:r>
          </a:p>
        </p:txBody>
      </p:sp>
      <p:sp>
        <p:nvSpPr>
          <p:cNvPr id="37" name="TextBox 36">
            <a:extLst>
              <a:ext uri="{FF2B5EF4-FFF2-40B4-BE49-F238E27FC236}">
                <a16:creationId xmlns:a16="http://schemas.microsoft.com/office/drawing/2014/main" id="{FF385995-4742-107E-E941-23A8617D6C9F}"/>
              </a:ext>
            </a:extLst>
          </p:cNvPr>
          <p:cNvSpPr txBox="1"/>
          <p:nvPr/>
        </p:nvSpPr>
        <p:spPr>
          <a:xfrm>
            <a:off x="0" y="4978813"/>
            <a:ext cx="2787288" cy="369332"/>
          </a:xfrm>
          <a:prstGeom prst="rect">
            <a:avLst/>
          </a:prstGeom>
          <a:noFill/>
        </p:spPr>
        <p:txBody>
          <a:bodyPr wrap="square" rtlCol="0">
            <a:spAutoFit/>
          </a:bodyPr>
          <a:lstStyle/>
          <a:p>
            <a:pPr lvl="0">
              <a:defRPr/>
            </a:pPr>
            <a:r>
              <a:rPr kumimoji="0" lang="en-AU" u="none" strike="noStrike" kern="1200" cap="none" spc="0" normalizeH="0" baseline="0" noProof="0" dirty="0">
                <a:ln>
                  <a:noFill/>
                </a:ln>
                <a:solidFill>
                  <a:srgbClr val="FFFF00"/>
                </a:solidFill>
                <a:effectLst/>
                <a:uLnTx/>
                <a:uFillTx/>
                <a:latin typeface="Times New Roman" panose="02020603050405020304" pitchFamily="18" charset="0"/>
                <a:cs typeface="Times New Roman" panose="02020603050405020304" pitchFamily="18" charset="0"/>
              </a:rPr>
              <a:t>God’s word will set us free.</a:t>
            </a:r>
            <a:endParaRPr kumimoji="0" lang="en-AU" u="none" strike="noStrike" kern="1200" cap="none" spc="0" normalizeH="0" baseline="0" noProof="0" dirty="0">
              <a:ln>
                <a:noFill/>
              </a:ln>
              <a:solidFill>
                <a:srgbClr val="FFFF00"/>
              </a:solidFill>
              <a:effectLst/>
              <a:uLnTx/>
              <a:uFillTx/>
              <a:latin typeface="+mj-lt"/>
              <a:cs typeface="Times New Roman" panose="02020603050405020304" pitchFamily="18" charset="0"/>
            </a:endParaRPr>
          </a:p>
        </p:txBody>
      </p:sp>
      <p:sp>
        <p:nvSpPr>
          <p:cNvPr id="38" name="TextBox 37">
            <a:extLst>
              <a:ext uri="{FF2B5EF4-FFF2-40B4-BE49-F238E27FC236}">
                <a16:creationId xmlns:a16="http://schemas.microsoft.com/office/drawing/2014/main" id="{D87A8682-EA5D-6107-057C-06E05DD992DF}"/>
              </a:ext>
            </a:extLst>
          </p:cNvPr>
          <p:cNvSpPr txBox="1"/>
          <p:nvPr/>
        </p:nvSpPr>
        <p:spPr>
          <a:xfrm>
            <a:off x="2675777" y="4978813"/>
            <a:ext cx="4825277" cy="369332"/>
          </a:xfrm>
          <a:prstGeom prst="rect">
            <a:avLst/>
          </a:prstGeom>
          <a:noFill/>
        </p:spPr>
        <p:txBody>
          <a:bodyPr wrap="square" rtlCol="0">
            <a:spAutoFit/>
          </a:bodyPr>
          <a:lstStyle/>
          <a:p>
            <a:pPr marL="180975" lvl="0" indent="-180975">
              <a:buFont typeface="Arial" panose="020B0604020202020204" pitchFamily="34" charset="0"/>
              <a:buChar char="•"/>
              <a:defRPr/>
            </a:pPr>
            <a:r>
              <a:rPr lang="en-AU" dirty="0">
                <a:solidFill>
                  <a:prstClr val="white"/>
                </a:solidFill>
                <a:latin typeface="Times New Roman" panose="02020603050405020304" pitchFamily="18" charset="0"/>
                <a:cs typeface="Times New Roman" panose="02020603050405020304" pitchFamily="18" charset="0"/>
              </a:rPr>
              <a:t>We don’t have to strive for a persona of success.</a:t>
            </a:r>
          </a:p>
        </p:txBody>
      </p:sp>
      <p:sp>
        <p:nvSpPr>
          <p:cNvPr id="39" name="TextBox 38">
            <a:extLst>
              <a:ext uri="{FF2B5EF4-FFF2-40B4-BE49-F238E27FC236}">
                <a16:creationId xmlns:a16="http://schemas.microsoft.com/office/drawing/2014/main" id="{8B3F3406-24E2-F546-3B83-62E89AF9F1BA}"/>
              </a:ext>
            </a:extLst>
          </p:cNvPr>
          <p:cNvSpPr txBox="1"/>
          <p:nvPr/>
        </p:nvSpPr>
        <p:spPr>
          <a:xfrm>
            <a:off x="222508" y="5276179"/>
            <a:ext cx="8913541" cy="369332"/>
          </a:xfrm>
          <a:prstGeom prst="rect">
            <a:avLst/>
          </a:prstGeom>
          <a:noFill/>
        </p:spPr>
        <p:txBody>
          <a:bodyPr wrap="square" rtlCol="0">
            <a:spAutoFit/>
          </a:bodyPr>
          <a:lstStyle/>
          <a:p>
            <a:pPr marL="180975" lvl="0" indent="-180975">
              <a:buFont typeface="Arial" panose="020B0604020202020204" pitchFamily="34" charset="0"/>
              <a:buChar char="•"/>
              <a:defRPr/>
            </a:pPr>
            <a:r>
              <a:rPr lang="en-AU" dirty="0">
                <a:solidFill>
                  <a:prstClr val="white"/>
                </a:solidFill>
                <a:latin typeface="Times New Roman" panose="02020603050405020304" pitchFamily="18" charset="0"/>
                <a:cs typeface="Times New Roman" panose="02020603050405020304" pitchFamily="18" charset="0"/>
              </a:rPr>
              <a:t>He offers us contentment with what we already have.</a:t>
            </a:r>
          </a:p>
        </p:txBody>
      </p:sp>
    </p:spTree>
    <p:extLst>
      <p:ext uri="{BB962C8B-B14F-4D97-AF65-F5344CB8AC3E}">
        <p14:creationId xmlns:p14="http://schemas.microsoft.com/office/powerpoint/2010/main" val="23654545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4"/>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5"/>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6">
                                            <p:txEl>
                                              <p:pRg st="0" end="0"/>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36">
                                            <p:txEl>
                                              <p:pRg st="1" end="1"/>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37"/>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38"/>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3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 grpId="0"/>
      <p:bldP spid="35" grpId="0"/>
      <p:bldP spid="36" grpId="0" uiExpand="1" build="p"/>
      <p:bldP spid="37" grpId="0"/>
      <p:bldP spid="38" grpId="0"/>
      <p:bldP spid="39" grpId="0"/>
    </p:bldLst>
  </p:timing>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Times New Roman-Arial">
      <a:majorFont>
        <a:latin typeface="Times New Roman" panose="02020603050405020304"/>
        <a:ea typeface=""/>
        <a:cs typeface=""/>
        <a:font script="Jpan" typeface="ＭＳ Ｐ明朝"/>
        <a:font script="Hang" typeface="바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panose="020B0604020202020204"/>
        <a:ea typeface=""/>
        <a:cs typeface=""/>
        <a:font script="Jpan" typeface="ＭＳ Ｐゴシック"/>
        <a:font script="Hang" typeface="돋움"/>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txDef>
      <a:spPr>
        <a:noFill/>
      </a:spPr>
      <a:bodyPr wrap="square" rtlCol="0">
        <a:spAutoFit/>
      </a:bodyPr>
      <a:lstStyle>
        <a:defPPr algn="l">
          <a:defRPr dirty="0">
            <a:solidFill>
              <a:schemeClr val="bg1"/>
            </a:solidFill>
            <a:latin typeface="Times New Roman" panose="02020603050405020304" pitchFamily="18" charset="0"/>
            <a:cs typeface="Times New Roman" panose="02020603050405020304" pitchFamily="18" charset="0"/>
          </a:defRPr>
        </a:defPPr>
      </a:lstStyle>
    </a:tx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Office Theme</Template>
  <TotalTime>27578</TotalTime>
  <Words>1380</Words>
  <Application>Microsoft Macintosh PowerPoint</Application>
  <PresentationFormat>On-screen Show (16:10)</PresentationFormat>
  <Paragraphs>114</Paragraphs>
  <Slides>9</Slides>
  <Notes>8</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9</vt:i4>
      </vt:variant>
    </vt:vector>
  </HeadingPairs>
  <TitlesOfParts>
    <vt:vector size="15" baseType="lpstr">
      <vt:lpstr>Aptos</vt:lpstr>
      <vt:lpstr>Arial</vt:lpstr>
      <vt:lpstr>Calibri</vt:lpstr>
      <vt:lpstr>Comic Sans MS</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Michael Brumpton</dc:creator>
  <cp:lastModifiedBy>Michael Brumpton</cp:lastModifiedBy>
  <cp:revision>371</cp:revision>
  <cp:lastPrinted>2025-10-24T06:58:35Z</cp:lastPrinted>
  <dcterms:created xsi:type="dcterms:W3CDTF">2024-07-12T04:24:48Z</dcterms:created>
  <dcterms:modified xsi:type="dcterms:W3CDTF">2025-10-24T07:01:39Z</dcterms:modified>
</cp:coreProperties>
</file>